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5"/>
  </p:notesMasterIdLst>
  <p:sldIdLst>
    <p:sldId id="256" r:id="rId2"/>
    <p:sldId id="257" r:id="rId3"/>
    <p:sldId id="258" r:id="rId4"/>
    <p:sldId id="259" r:id="rId5"/>
    <p:sldId id="334" r:id="rId6"/>
    <p:sldId id="311" r:id="rId7"/>
    <p:sldId id="319" r:id="rId8"/>
    <p:sldId id="260" r:id="rId9"/>
    <p:sldId id="312" r:id="rId10"/>
    <p:sldId id="314" r:id="rId11"/>
    <p:sldId id="317" r:id="rId12"/>
    <p:sldId id="315" r:id="rId13"/>
    <p:sldId id="318" r:id="rId14"/>
    <p:sldId id="313" r:id="rId15"/>
    <p:sldId id="335"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262" r:id="rId29"/>
    <p:sldId id="332" r:id="rId30"/>
    <p:sldId id="333" r:id="rId31"/>
    <p:sldId id="273" r:id="rId32"/>
    <p:sldId id="274" r:id="rId33"/>
    <p:sldId id="277"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DFA0C048-1CD4-4D34-B55F-ADD96F8DC333}">
  <a:tblStyle styleId="{DFA0C048-1CD4-4D34-B55F-ADD96F8DC3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p:scale>
          <a:sx n="75" d="100"/>
          <a:sy n="75" d="100"/>
        </p:scale>
        <p:origin x="-1522" y="-6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2679A-52D2-4CA9-B2A1-4ADDD3A1B4DC}" type="doc">
      <dgm:prSet loTypeId="urn:microsoft.com/office/officeart/2005/8/layout/chevron2" loCatId="list" qsTypeId="urn:microsoft.com/office/officeart/2005/8/quickstyle/simple1" qsCatId="simple" csTypeId="urn:microsoft.com/office/officeart/2005/8/colors/accent1_5" csCatId="accent1" phldr="1"/>
      <dgm:spPr/>
      <dgm:t>
        <a:bodyPr/>
        <a:lstStyle/>
        <a:p>
          <a:endParaRPr lang="en-IN"/>
        </a:p>
      </dgm:t>
    </dgm:pt>
    <dgm:pt modelId="{A97BB112-C6B9-48ED-B9D3-C31D6CDA21DF}">
      <dgm:prSet phldrT="[Text]"/>
      <dgm:spPr/>
      <dgm:t>
        <a:bodyPr/>
        <a:lstStyle/>
        <a:p>
          <a:r>
            <a:rPr lang="en-US" dirty="0" smtClean="0"/>
            <a:t>Internet Addiction Test</a:t>
          </a:r>
        </a:p>
        <a:p>
          <a:r>
            <a:rPr lang="en-US" dirty="0" smtClean="0"/>
            <a:t>(IAT)</a:t>
          </a:r>
          <a:endParaRPr lang="en-IN" dirty="0"/>
        </a:p>
      </dgm:t>
    </dgm:pt>
    <dgm:pt modelId="{990D9B0C-A087-48ED-85A8-323282306560}" type="parTrans" cxnId="{3B9DBDD3-390B-4FA0-8E03-CF37C021A0C5}">
      <dgm:prSet/>
      <dgm:spPr/>
      <dgm:t>
        <a:bodyPr/>
        <a:lstStyle/>
        <a:p>
          <a:endParaRPr lang="en-IN"/>
        </a:p>
      </dgm:t>
    </dgm:pt>
    <dgm:pt modelId="{757DC1F7-B591-4943-9C3B-D7A8C46334D7}" type="sibTrans" cxnId="{3B9DBDD3-390B-4FA0-8E03-CF37C021A0C5}">
      <dgm:prSet/>
      <dgm:spPr/>
      <dgm:t>
        <a:bodyPr/>
        <a:lstStyle/>
        <a:p>
          <a:endParaRPr lang="en-IN"/>
        </a:p>
      </dgm:t>
    </dgm:pt>
    <dgm:pt modelId="{A5883506-ED28-4828-B485-733C7B503461}">
      <dgm:prSet phldrT="[Text]" custT="1"/>
      <dgm:spPr/>
      <dgm:t>
        <a:bodyPr/>
        <a:lstStyle/>
        <a:p>
          <a:pPr rtl="0"/>
          <a:r>
            <a:rPr lang="en-US" sz="1100" b="0" i="0" u="none" dirty="0" smtClean="0"/>
            <a:t>(IAT) evaluates the level of internet addiction of a person. Options for each question are  scored from 0-3. In each question, 0 indicates the least internet addiction symptoms and 3 indicates the most. Each person’s IAT score will be a sum of 0, 1, 2 or 3 corresponding to their answers. The IAT scores found out of total score </a:t>
          </a:r>
          <a:r>
            <a:rPr lang="en-US" sz="1100" b="0" i="0" u="none" dirty="0" smtClean="0"/>
            <a:t>33    </a:t>
          </a:r>
          <a:r>
            <a:rPr lang="en-US" sz="1100" b="0" i="0" u="none" dirty="0" smtClean="0"/>
            <a:t>(variable 𝑥) are then converted to percentages. These are categorized as follows:</a:t>
          </a:r>
          <a:endParaRPr lang="en-IN" sz="1100" dirty="0"/>
        </a:p>
      </dgm:t>
    </dgm:pt>
    <dgm:pt modelId="{AC3DFF9D-678C-426B-82AC-E5325E0BDAE5}" type="parTrans" cxnId="{D411D613-B70B-4DFD-9416-37B357CD2BDD}">
      <dgm:prSet/>
      <dgm:spPr/>
      <dgm:t>
        <a:bodyPr/>
        <a:lstStyle/>
        <a:p>
          <a:endParaRPr lang="en-IN"/>
        </a:p>
      </dgm:t>
    </dgm:pt>
    <dgm:pt modelId="{FC9BBDB2-3516-4006-8715-AEBB6BAEE9BF}" type="sibTrans" cxnId="{D411D613-B70B-4DFD-9416-37B357CD2BDD}">
      <dgm:prSet/>
      <dgm:spPr/>
      <dgm:t>
        <a:bodyPr/>
        <a:lstStyle/>
        <a:p>
          <a:endParaRPr lang="en-IN"/>
        </a:p>
      </dgm:t>
    </dgm:pt>
    <dgm:pt modelId="{2A0EFCAB-C607-45D2-87B7-B57B34B8691C}">
      <dgm:prSet phldrT="[Text]"/>
      <dgm:spPr/>
      <dgm:t>
        <a:bodyPr/>
        <a:lstStyle/>
        <a:p>
          <a:endParaRPr lang="en-US" dirty="0" smtClean="0"/>
        </a:p>
        <a:p>
          <a:endParaRPr lang="en-US" dirty="0" smtClean="0"/>
        </a:p>
        <a:p>
          <a:r>
            <a:rPr lang="en-US" dirty="0" smtClean="0"/>
            <a:t>Pittsburgh </a:t>
          </a:r>
          <a:r>
            <a:rPr lang="en-US" dirty="0" smtClean="0"/>
            <a:t>Sleep Quality Index</a:t>
          </a:r>
        </a:p>
        <a:p>
          <a:r>
            <a:rPr lang="en-US" dirty="0" smtClean="0"/>
            <a:t>(PSQI)</a:t>
          </a:r>
          <a:endParaRPr lang="en-IN" dirty="0"/>
        </a:p>
      </dgm:t>
    </dgm:pt>
    <dgm:pt modelId="{E18FEA2F-330D-4A1B-8908-B5C70AC0CF65}" type="parTrans" cxnId="{EE534392-7E6B-493E-8F3A-D3EEFD2EB0D9}">
      <dgm:prSet/>
      <dgm:spPr/>
      <dgm:t>
        <a:bodyPr/>
        <a:lstStyle/>
        <a:p>
          <a:endParaRPr lang="en-IN"/>
        </a:p>
      </dgm:t>
    </dgm:pt>
    <dgm:pt modelId="{22C628B1-85D5-4CEC-B81B-759F94F1FB14}" type="sibTrans" cxnId="{EE534392-7E6B-493E-8F3A-D3EEFD2EB0D9}">
      <dgm:prSet/>
      <dgm:spPr/>
      <dgm:t>
        <a:bodyPr/>
        <a:lstStyle/>
        <a:p>
          <a:endParaRPr lang="en-IN"/>
        </a:p>
      </dgm:t>
    </dgm:pt>
    <dgm:pt modelId="{1A208F99-FC27-45CC-9A36-2B357532F5BC}">
      <dgm:prSet phldrT="[Text]" custT="1"/>
      <dgm:spPr/>
      <dgm:t>
        <a:bodyPr/>
        <a:lstStyle/>
        <a:p>
          <a:pPr rtl="0"/>
          <a:r>
            <a:rPr lang="en-US" sz="1050" b="0" i="0" u="none" dirty="0" smtClean="0"/>
            <a:t>PSQI) test evaluates the sleep quality of a person during a month. The sample population is given options 0-3 for each question. In each question 0 indicates best conditions for good sleep qualities and 3 indicates poor sleep qualities. Each person’s PSQI score (variable y) is the sum of the 0, 1, 2 or 3 corresponding to their answers. The PSQI scores are then categorized as follows:</a:t>
          </a:r>
          <a:endParaRPr lang="en-IN" sz="1050" dirty="0"/>
        </a:p>
      </dgm:t>
    </dgm:pt>
    <dgm:pt modelId="{49326341-D13C-4A54-8E18-217619D049C3}" type="parTrans" cxnId="{AC2374F1-E382-4DEB-AB78-AF5047379290}">
      <dgm:prSet/>
      <dgm:spPr/>
      <dgm:t>
        <a:bodyPr/>
        <a:lstStyle/>
        <a:p>
          <a:endParaRPr lang="en-IN"/>
        </a:p>
      </dgm:t>
    </dgm:pt>
    <dgm:pt modelId="{7FF43028-59F0-4E81-8FD8-4D1919FFAE72}" type="sibTrans" cxnId="{AC2374F1-E382-4DEB-AB78-AF5047379290}">
      <dgm:prSet/>
      <dgm:spPr/>
      <dgm:t>
        <a:bodyPr/>
        <a:lstStyle/>
        <a:p>
          <a:endParaRPr lang="en-IN"/>
        </a:p>
      </dgm:t>
    </dgm:pt>
    <dgm:pt modelId="{80D08FB2-40C5-4DFF-9A4B-AD533EAC7CBF}">
      <dgm:prSet phldrT="[Text]" custT="1"/>
      <dgm:spPr/>
      <dgm:t>
        <a:bodyPr/>
        <a:lstStyle/>
        <a:p>
          <a:pPr rtl="0"/>
          <a:endParaRPr lang="en-IN" sz="1100" dirty="0"/>
        </a:p>
      </dgm:t>
    </dgm:pt>
    <dgm:pt modelId="{7230FE23-8070-4265-B482-96F02016B6AF}" type="parTrans" cxnId="{47C93801-7C58-4BB4-BE3A-5A81932FFB65}">
      <dgm:prSet/>
      <dgm:spPr/>
      <dgm:t>
        <a:bodyPr/>
        <a:lstStyle/>
        <a:p>
          <a:endParaRPr lang="en-IN"/>
        </a:p>
      </dgm:t>
    </dgm:pt>
    <dgm:pt modelId="{F4A18093-1401-49D0-B621-E8AA37733AAA}" type="sibTrans" cxnId="{47C93801-7C58-4BB4-BE3A-5A81932FFB65}">
      <dgm:prSet/>
      <dgm:spPr/>
      <dgm:t>
        <a:bodyPr/>
        <a:lstStyle/>
        <a:p>
          <a:endParaRPr lang="en-IN"/>
        </a:p>
      </dgm:t>
    </dgm:pt>
    <dgm:pt modelId="{789D3487-91B2-40D1-B86F-00E16E88618E}">
      <dgm:prSet phldrT="[Text]" custT="1"/>
      <dgm:spPr/>
      <dgm:t>
        <a:bodyPr/>
        <a:lstStyle/>
        <a:p>
          <a:pPr rtl="0"/>
          <a:endParaRPr lang="en-IN" sz="1100" dirty="0"/>
        </a:p>
      </dgm:t>
    </dgm:pt>
    <dgm:pt modelId="{A7C61441-137D-46D0-B5FF-E38676E0897E}" type="parTrans" cxnId="{E69C35C2-EA3B-45E0-888D-3CB7786EB575}">
      <dgm:prSet/>
      <dgm:spPr/>
      <dgm:t>
        <a:bodyPr/>
        <a:lstStyle/>
        <a:p>
          <a:endParaRPr lang="en-IN"/>
        </a:p>
      </dgm:t>
    </dgm:pt>
    <dgm:pt modelId="{7A65CD67-154E-4EF8-9550-FF4776FEE341}" type="sibTrans" cxnId="{E69C35C2-EA3B-45E0-888D-3CB7786EB575}">
      <dgm:prSet/>
      <dgm:spPr/>
      <dgm:t>
        <a:bodyPr/>
        <a:lstStyle/>
        <a:p>
          <a:endParaRPr lang="en-IN"/>
        </a:p>
      </dgm:t>
    </dgm:pt>
    <dgm:pt modelId="{3FDC76C2-DBAD-464F-858B-CD77E0743834}">
      <dgm:prSet phldrT="[Text]" custT="1"/>
      <dgm:spPr/>
      <dgm:t>
        <a:bodyPr/>
        <a:lstStyle/>
        <a:p>
          <a:pPr rtl="0"/>
          <a:endParaRPr lang="en-IN" sz="1100" dirty="0"/>
        </a:p>
      </dgm:t>
    </dgm:pt>
    <dgm:pt modelId="{F5147889-AFFD-4526-99D3-59F1B8CCB8DE}" type="parTrans" cxnId="{FEEDE746-10DF-4811-B041-E979AB01AAF9}">
      <dgm:prSet/>
      <dgm:spPr/>
      <dgm:t>
        <a:bodyPr/>
        <a:lstStyle/>
        <a:p>
          <a:endParaRPr lang="en-IN"/>
        </a:p>
      </dgm:t>
    </dgm:pt>
    <dgm:pt modelId="{A4211EA2-8F42-4BB6-9C2A-01E7B654B192}" type="sibTrans" cxnId="{FEEDE746-10DF-4811-B041-E979AB01AAF9}">
      <dgm:prSet/>
      <dgm:spPr/>
      <dgm:t>
        <a:bodyPr/>
        <a:lstStyle/>
        <a:p>
          <a:endParaRPr lang="en-IN"/>
        </a:p>
      </dgm:t>
    </dgm:pt>
    <dgm:pt modelId="{D096160E-CE54-44CE-A2BF-12B32502DB5B}">
      <dgm:prSet phldrT="[Text]" custT="1"/>
      <dgm:spPr/>
      <dgm:t>
        <a:bodyPr/>
        <a:lstStyle/>
        <a:p>
          <a:pPr rtl="0"/>
          <a:endParaRPr lang="en-IN" sz="1100" dirty="0"/>
        </a:p>
      </dgm:t>
    </dgm:pt>
    <dgm:pt modelId="{CEC231E3-5F40-4528-8AB1-EF5D77B60FE5}" type="parTrans" cxnId="{FD0BD6D5-CD1D-499B-B4A5-B3F02F6C2C64}">
      <dgm:prSet/>
      <dgm:spPr/>
      <dgm:t>
        <a:bodyPr/>
        <a:lstStyle/>
        <a:p>
          <a:endParaRPr lang="en-IN"/>
        </a:p>
      </dgm:t>
    </dgm:pt>
    <dgm:pt modelId="{F7FB04FC-2E93-4408-BE14-92635D7DC2B2}" type="sibTrans" cxnId="{FD0BD6D5-CD1D-499B-B4A5-B3F02F6C2C64}">
      <dgm:prSet/>
      <dgm:spPr/>
      <dgm:t>
        <a:bodyPr/>
        <a:lstStyle/>
        <a:p>
          <a:endParaRPr lang="en-IN"/>
        </a:p>
      </dgm:t>
    </dgm:pt>
    <dgm:pt modelId="{A71638F0-4B10-49E0-9517-FCDE723AE359}">
      <dgm:prSet phldrT="[Text]" custT="1"/>
      <dgm:spPr/>
      <dgm:t>
        <a:bodyPr/>
        <a:lstStyle/>
        <a:p>
          <a:pPr rtl="0"/>
          <a:endParaRPr lang="en-IN" sz="1100" dirty="0"/>
        </a:p>
      </dgm:t>
    </dgm:pt>
    <dgm:pt modelId="{C6D833B4-5DD5-43CD-8511-4D88CEBA3483}" type="parTrans" cxnId="{64D263A6-F251-4C24-BB90-2638C78D73EC}">
      <dgm:prSet/>
      <dgm:spPr/>
      <dgm:t>
        <a:bodyPr/>
        <a:lstStyle/>
        <a:p>
          <a:endParaRPr lang="en-IN"/>
        </a:p>
      </dgm:t>
    </dgm:pt>
    <dgm:pt modelId="{197571E3-4926-4B84-9388-9D0EAF671A92}" type="sibTrans" cxnId="{64D263A6-F251-4C24-BB90-2638C78D73EC}">
      <dgm:prSet/>
      <dgm:spPr/>
      <dgm:t>
        <a:bodyPr/>
        <a:lstStyle/>
        <a:p>
          <a:endParaRPr lang="en-IN"/>
        </a:p>
      </dgm:t>
    </dgm:pt>
    <dgm:pt modelId="{7360F2E6-2B78-4FF5-A8D1-8F620A9ACB0C}">
      <dgm:prSet phldrT="[Text]" custT="1"/>
      <dgm:spPr/>
      <dgm:t>
        <a:bodyPr/>
        <a:lstStyle/>
        <a:p>
          <a:pPr rtl="0"/>
          <a:endParaRPr lang="en-IN" sz="1100" dirty="0"/>
        </a:p>
      </dgm:t>
    </dgm:pt>
    <dgm:pt modelId="{6E69E68C-E665-417F-B009-8F9CF4F72F8A}" type="parTrans" cxnId="{BC5B2F62-30FE-4F4A-AECA-C247D7FF6373}">
      <dgm:prSet/>
      <dgm:spPr/>
      <dgm:t>
        <a:bodyPr/>
        <a:lstStyle/>
        <a:p>
          <a:endParaRPr lang="en-IN"/>
        </a:p>
      </dgm:t>
    </dgm:pt>
    <dgm:pt modelId="{D524D205-788F-48D5-84A0-93516871F30B}" type="sibTrans" cxnId="{BC5B2F62-30FE-4F4A-AECA-C247D7FF6373}">
      <dgm:prSet/>
      <dgm:spPr/>
      <dgm:t>
        <a:bodyPr/>
        <a:lstStyle/>
        <a:p>
          <a:endParaRPr lang="en-IN"/>
        </a:p>
      </dgm:t>
    </dgm:pt>
    <dgm:pt modelId="{7E4073CC-DA60-4FF5-817B-5612BFB7DAEE}">
      <dgm:prSet phldrT="[Text]" custT="1"/>
      <dgm:spPr/>
      <dgm:t>
        <a:bodyPr/>
        <a:lstStyle/>
        <a:p>
          <a:pPr rtl="0"/>
          <a:endParaRPr lang="en-IN" sz="1100" dirty="0"/>
        </a:p>
      </dgm:t>
    </dgm:pt>
    <dgm:pt modelId="{3FC9EE53-AF10-4454-9363-6930840B991D}" type="parTrans" cxnId="{EBBD0D2D-1CE1-44C6-B408-86049F787C36}">
      <dgm:prSet/>
      <dgm:spPr/>
      <dgm:t>
        <a:bodyPr/>
        <a:lstStyle/>
        <a:p>
          <a:endParaRPr lang="en-IN"/>
        </a:p>
      </dgm:t>
    </dgm:pt>
    <dgm:pt modelId="{74AB18A1-92B3-498F-AFA7-0125373E0DCA}" type="sibTrans" cxnId="{EBBD0D2D-1CE1-44C6-B408-86049F787C36}">
      <dgm:prSet/>
      <dgm:spPr/>
      <dgm:t>
        <a:bodyPr/>
        <a:lstStyle/>
        <a:p>
          <a:endParaRPr lang="en-IN"/>
        </a:p>
      </dgm:t>
    </dgm:pt>
    <dgm:pt modelId="{5CEC02AC-A811-44BB-ACFA-E44C4E62F538}">
      <dgm:prSet phldrT="[Text]" custT="1"/>
      <dgm:spPr/>
      <dgm:t>
        <a:bodyPr/>
        <a:lstStyle/>
        <a:p>
          <a:pPr rtl="0"/>
          <a:endParaRPr lang="en-IN" sz="1100" dirty="0"/>
        </a:p>
      </dgm:t>
    </dgm:pt>
    <dgm:pt modelId="{FB9D19C3-968E-478E-AEA4-B45DA2A933B4}" type="parTrans" cxnId="{156E0189-B030-4424-9FC9-C8303930F935}">
      <dgm:prSet/>
      <dgm:spPr/>
      <dgm:t>
        <a:bodyPr/>
        <a:lstStyle/>
        <a:p>
          <a:endParaRPr lang="en-IN"/>
        </a:p>
      </dgm:t>
    </dgm:pt>
    <dgm:pt modelId="{008C319C-4D96-4E7D-A616-F56EEA8659E1}" type="sibTrans" cxnId="{156E0189-B030-4424-9FC9-C8303930F935}">
      <dgm:prSet/>
      <dgm:spPr/>
      <dgm:t>
        <a:bodyPr/>
        <a:lstStyle/>
        <a:p>
          <a:endParaRPr lang="en-IN"/>
        </a:p>
      </dgm:t>
    </dgm:pt>
    <dgm:pt modelId="{C54D1F4E-89FC-460F-B249-6814AE1EA3D9}">
      <dgm:prSet phldrT="[Text]" custT="1"/>
      <dgm:spPr/>
      <dgm:t>
        <a:bodyPr/>
        <a:lstStyle/>
        <a:p>
          <a:pPr rtl="0"/>
          <a:endParaRPr lang="en-IN" sz="1100" dirty="0"/>
        </a:p>
      </dgm:t>
    </dgm:pt>
    <dgm:pt modelId="{481FA629-7EC7-4BDF-AC53-0FEDC4AC54AA}" type="parTrans" cxnId="{D3EC3D52-667D-4CF4-810F-80515C962BD7}">
      <dgm:prSet/>
      <dgm:spPr/>
      <dgm:t>
        <a:bodyPr/>
        <a:lstStyle/>
        <a:p>
          <a:endParaRPr lang="en-IN"/>
        </a:p>
      </dgm:t>
    </dgm:pt>
    <dgm:pt modelId="{BB088B5A-67D2-4D75-9727-D446BE9A6580}" type="sibTrans" cxnId="{D3EC3D52-667D-4CF4-810F-80515C962BD7}">
      <dgm:prSet/>
      <dgm:spPr/>
      <dgm:t>
        <a:bodyPr/>
        <a:lstStyle/>
        <a:p>
          <a:endParaRPr lang="en-IN"/>
        </a:p>
      </dgm:t>
    </dgm:pt>
    <dgm:pt modelId="{DA797E5A-C423-422D-ABD4-9A607E0A387B}">
      <dgm:prSet phldrT="[Text]" custT="1"/>
      <dgm:spPr/>
      <dgm:t>
        <a:bodyPr/>
        <a:lstStyle/>
        <a:p>
          <a:pPr rtl="0"/>
          <a:endParaRPr lang="en-IN" sz="1100" dirty="0"/>
        </a:p>
      </dgm:t>
    </dgm:pt>
    <dgm:pt modelId="{D0F9AD40-9596-45F3-B1F9-F7B7C3C4F057}" type="parTrans" cxnId="{83A36E51-B2C0-4080-AA45-D9D2622578AE}">
      <dgm:prSet/>
      <dgm:spPr/>
      <dgm:t>
        <a:bodyPr/>
        <a:lstStyle/>
        <a:p>
          <a:endParaRPr lang="en-IN"/>
        </a:p>
      </dgm:t>
    </dgm:pt>
    <dgm:pt modelId="{22ED9696-F656-48AB-A58A-640B592A8BB4}" type="sibTrans" cxnId="{83A36E51-B2C0-4080-AA45-D9D2622578AE}">
      <dgm:prSet/>
      <dgm:spPr/>
      <dgm:t>
        <a:bodyPr/>
        <a:lstStyle/>
        <a:p>
          <a:endParaRPr lang="en-IN"/>
        </a:p>
      </dgm:t>
    </dgm:pt>
    <dgm:pt modelId="{21D993BC-286F-4728-92D3-FD0B06FE8AD2}">
      <dgm:prSet phldrT="[Text]" custT="1"/>
      <dgm:spPr/>
      <dgm:t>
        <a:bodyPr/>
        <a:lstStyle/>
        <a:p>
          <a:pPr rtl="0"/>
          <a:endParaRPr lang="en-IN" sz="1100" dirty="0"/>
        </a:p>
      </dgm:t>
    </dgm:pt>
    <dgm:pt modelId="{0A2C9259-3C49-4B6F-80A3-9A093B9D7388}" type="parTrans" cxnId="{1A3AA221-CE11-41B1-98AE-1569AE74AA1C}">
      <dgm:prSet/>
      <dgm:spPr/>
      <dgm:t>
        <a:bodyPr/>
        <a:lstStyle/>
        <a:p>
          <a:endParaRPr lang="en-IN"/>
        </a:p>
      </dgm:t>
    </dgm:pt>
    <dgm:pt modelId="{3026187A-5857-40F4-8D39-D7B7CBBEBAE4}" type="sibTrans" cxnId="{1A3AA221-CE11-41B1-98AE-1569AE74AA1C}">
      <dgm:prSet/>
      <dgm:spPr/>
      <dgm:t>
        <a:bodyPr/>
        <a:lstStyle/>
        <a:p>
          <a:endParaRPr lang="en-IN"/>
        </a:p>
      </dgm:t>
    </dgm:pt>
    <dgm:pt modelId="{8BB101B2-0229-40AE-B1AF-F276D5ACC935}">
      <dgm:prSet phldrT="[Text]" custT="1"/>
      <dgm:spPr/>
      <dgm:t>
        <a:bodyPr/>
        <a:lstStyle/>
        <a:p>
          <a:pPr rtl="0"/>
          <a:r>
            <a:rPr lang="en-US" sz="1100" dirty="0" smtClean="0"/>
            <a:t>0-30% -Normal</a:t>
          </a:r>
          <a:endParaRPr lang="en-IN" sz="1100" dirty="0"/>
        </a:p>
      </dgm:t>
    </dgm:pt>
    <dgm:pt modelId="{0F211E31-4791-4FC0-8AEE-701B8A37C946}" type="parTrans" cxnId="{DC2E61B6-F513-48EB-908E-C70683638C0C}">
      <dgm:prSet/>
      <dgm:spPr/>
      <dgm:t>
        <a:bodyPr/>
        <a:lstStyle/>
        <a:p>
          <a:endParaRPr lang="en-IN"/>
        </a:p>
      </dgm:t>
    </dgm:pt>
    <dgm:pt modelId="{BD4C249D-6BB0-4ED7-893A-A258DFF0D592}" type="sibTrans" cxnId="{DC2E61B6-F513-48EB-908E-C70683638C0C}">
      <dgm:prSet/>
      <dgm:spPr/>
      <dgm:t>
        <a:bodyPr/>
        <a:lstStyle/>
        <a:p>
          <a:endParaRPr lang="en-IN"/>
        </a:p>
      </dgm:t>
    </dgm:pt>
    <dgm:pt modelId="{F6BF1A55-0EC5-48EC-B161-6C03BC402D8B}">
      <dgm:prSet phldrT="[Text]" custT="1"/>
      <dgm:spPr/>
      <dgm:t>
        <a:bodyPr/>
        <a:lstStyle/>
        <a:p>
          <a:pPr rtl="0"/>
          <a:endParaRPr lang="en-IN" sz="1100" dirty="0"/>
        </a:p>
      </dgm:t>
    </dgm:pt>
    <dgm:pt modelId="{C7341D73-BAF0-4907-A553-182781C4C941}" type="parTrans" cxnId="{A914D608-EB4C-44AF-84FC-0D33BD7E3CFF}">
      <dgm:prSet/>
      <dgm:spPr/>
      <dgm:t>
        <a:bodyPr/>
        <a:lstStyle/>
        <a:p>
          <a:endParaRPr lang="en-IN"/>
        </a:p>
      </dgm:t>
    </dgm:pt>
    <dgm:pt modelId="{418053F6-5C73-47C7-BBB6-A1D2658C4DA8}" type="sibTrans" cxnId="{A914D608-EB4C-44AF-84FC-0D33BD7E3CFF}">
      <dgm:prSet/>
      <dgm:spPr/>
      <dgm:t>
        <a:bodyPr/>
        <a:lstStyle/>
        <a:p>
          <a:endParaRPr lang="en-IN"/>
        </a:p>
      </dgm:t>
    </dgm:pt>
    <dgm:pt modelId="{B8EC51B4-3652-4878-A4AA-D6D202AD0B32}">
      <dgm:prSet phldrT="[Text]" custT="1"/>
      <dgm:spPr/>
      <dgm:t>
        <a:bodyPr/>
        <a:lstStyle/>
        <a:p>
          <a:pPr rtl="0"/>
          <a:endParaRPr lang="en-IN" sz="1100" dirty="0"/>
        </a:p>
      </dgm:t>
    </dgm:pt>
    <dgm:pt modelId="{5C074848-4825-40EC-9C39-74E54A7AFDA0}" type="parTrans" cxnId="{22E6A39D-F9FE-4973-A242-E4C1C2E2CBCD}">
      <dgm:prSet/>
      <dgm:spPr/>
      <dgm:t>
        <a:bodyPr/>
        <a:lstStyle/>
        <a:p>
          <a:endParaRPr lang="en-IN"/>
        </a:p>
      </dgm:t>
    </dgm:pt>
    <dgm:pt modelId="{B7DA0783-A9B0-4BCD-83F9-0D469B8C62ED}" type="sibTrans" cxnId="{22E6A39D-F9FE-4973-A242-E4C1C2E2CBCD}">
      <dgm:prSet/>
      <dgm:spPr/>
      <dgm:t>
        <a:bodyPr/>
        <a:lstStyle/>
        <a:p>
          <a:endParaRPr lang="en-IN"/>
        </a:p>
      </dgm:t>
    </dgm:pt>
    <dgm:pt modelId="{25CB914A-89D1-4B30-A17F-B0EA02B034B0}">
      <dgm:prSet phldrT="[Text]" custT="1"/>
      <dgm:spPr/>
      <dgm:t>
        <a:bodyPr/>
        <a:lstStyle/>
        <a:p>
          <a:pPr rtl="0"/>
          <a:endParaRPr lang="en-IN" sz="1100" dirty="0"/>
        </a:p>
      </dgm:t>
    </dgm:pt>
    <dgm:pt modelId="{6F56502F-CFA9-4DA4-9F2E-8237B412314E}" type="parTrans" cxnId="{BDF3AE81-4C32-49FF-91B7-21CE6B25124D}">
      <dgm:prSet/>
      <dgm:spPr/>
      <dgm:t>
        <a:bodyPr/>
        <a:lstStyle/>
        <a:p>
          <a:endParaRPr lang="en-IN"/>
        </a:p>
      </dgm:t>
    </dgm:pt>
    <dgm:pt modelId="{5B45A5AC-8374-4849-B1B0-162DE361766E}" type="sibTrans" cxnId="{BDF3AE81-4C32-49FF-91B7-21CE6B25124D}">
      <dgm:prSet/>
      <dgm:spPr/>
      <dgm:t>
        <a:bodyPr/>
        <a:lstStyle/>
        <a:p>
          <a:endParaRPr lang="en-IN"/>
        </a:p>
      </dgm:t>
    </dgm:pt>
    <dgm:pt modelId="{2089AC3A-0D4B-4DB3-8D52-58F8BE939421}">
      <dgm:prSet phldrT="[Text]" custT="1"/>
      <dgm:spPr/>
      <dgm:t>
        <a:bodyPr/>
        <a:lstStyle/>
        <a:p>
          <a:pPr rtl="0"/>
          <a:endParaRPr lang="en-IN" sz="1100" dirty="0"/>
        </a:p>
      </dgm:t>
    </dgm:pt>
    <dgm:pt modelId="{C4571CD3-C8B2-4041-B770-6CC77CBE1FEC}" type="parTrans" cxnId="{4C9A13EC-BE93-4BE6-A455-8D4D4A117D31}">
      <dgm:prSet/>
      <dgm:spPr/>
      <dgm:t>
        <a:bodyPr/>
        <a:lstStyle/>
        <a:p>
          <a:endParaRPr lang="en-IN"/>
        </a:p>
      </dgm:t>
    </dgm:pt>
    <dgm:pt modelId="{41160C6B-C2E0-480E-AEA3-A159399C7832}" type="sibTrans" cxnId="{4C9A13EC-BE93-4BE6-A455-8D4D4A117D31}">
      <dgm:prSet/>
      <dgm:spPr/>
      <dgm:t>
        <a:bodyPr/>
        <a:lstStyle/>
        <a:p>
          <a:endParaRPr lang="en-IN"/>
        </a:p>
      </dgm:t>
    </dgm:pt>
    <dgm:pt modelId="{653365B6-A61A-46E0-BC1F-8D19B957DD4D}">
      <dgm:prSet phldrT="[Text]" custT="1"/>
      <dgm:spPr/>
      <dgm:t>
        <a:bodyPr/>
        <a:lstStyle/>
        <a:p>
          <a:pPr rtl="0"/>
          <a:endParaRPr lang="en-IN" sz="1100" dirty="0"/>
        </a:p>
      </dgm:t>
    </dgm:pt>
    <dgm:pt modelId="{38EB8BC8-1BA8-41F5-A646-FCE8884E9E50}" type="parTrans" cxnId="{8EC4A87C-BB3A-4CB5-B32D-611C8EB91444}">
      <dgm:prSet/>
      <dgm:spPr/>
      <dgm:t>
        <a:bodyPr/>
        <a:lstStyle/>
        <a:p>
          <a:endParaRPr lang="en-IN"/>
        </a:p>
      </dgm:t>
    </dgm:pt>
    <dgm:pt modelId="{CD0379DB-E342-400D-9B4B-39AB1E311F56}" type="sibTrans" cxnId="{8EC4A87C-BB3A-4CB5-B32D-611C8EB91444}">
      <dgm:prSet/>
      <dgm:spPr/>
      <dgm:t>
        <a:bodyPr/>
        <a:lstStyle/>
        <a:p>
          <a:endParaRPr lang="en-IN"/>
        </a:p>
      </dgm:t>
    </dgm:pt>
    <dgm:pt modelId="{6FFA8959-76D1-40A3-95D6-E8B54B521590}">
      <dgm:prSet phldrT="[Text]" custT="1"/>
      <dgm:spPr/>
      <dgm:t>
        <a:bodyPr/>
        <a:lstStyle/>
        <a:p>
          <a:pPr rtl="0"/>
          <a:endParaRPr lang="en-IN" sz="1100" dirty="0"/>
        </a:p>
      </dgm:t>
    </dgm:pt>
    <dgm:pt modelId="{3961FCC7-89DD-45EE-A262-98E6A092562E}" type="parTrans" cxnId="{66A52562-8035-4F16-B064-15A65AB7466E}">
      <dgm:prSet/>
      <dgm:spPr/>
      <dgm:t>
        <a:bodyPr/>
        <a:lstStyle/>
        <a:p>
          <a:endParaRPr lang="en-IN"/>
        </a:p>
      </dgm:t>
    </dgm:pt>
    <dgm:pt modelId="{09F200C0-61FA-4019-92D8-0C6002BDEEEC}" type="sibTrans" cxnId="{66A52562-8035-4F16-B064-15A65AB7466E}">
      <dgm:prSet/>
      <dgm:spPr/>
      <dgm:t>
        <a:bodyPr/>
        <a:lstStyle/>
        <a:p>
          <a:endParaRPr lang="en-IN"/>
        </a:p>
      </dgm:t>
    </dgm:pt>
    <dgm:pt modelId="{54779F29-AA8F-4187-9770-60A8BB9F9A1E}">
      <dgm:prSet phldrT="[Text]" custT="1"/>
      <dgm:spPr/>
      <dgm:t>
        <a:bodyPr/>
        <a:lstStyle/>
        <a:p>
          <a:pPr rtl="0"/>
          <a:endParaRPr lang="en-IN" sz="1100" dirty="0"/>
        </a:p>
      </dgm:t>
    </dgm:pt>
    <dgm:pt modelId="{CC22CE93-B0CE-4448-8620-332CC24259CA}" type="parTrans" cxnId="{FCDCD671-5124-49F6-8C72-8326BD0AA837}">
      <dgm:prSet/>
      <dgm:spPr/>
      <dgm:t>
        <a:bodyPr/>
        <a:lstStyle/>
        <a:p>
          <a:endParaRPr lang="en-IN"/>
        </a:p>
      </dgm:t>
    </dgm:pt>
    <dgm:pt modelId="{B00E7A16-24E6-47E6-A1DA-0ABB02DA406C}" type="sibTrans" cxnId="{FCDCD671-5124-49F6-8C72-8326BD0AA837}">
      <dgm:prSet/>
      <dgm:spPr/>
      <dgm:t>
        <a:bodyPr/>
        <a:lstStyle/>
        <a:p>
          <a:endParaRPr lang="en-IN"/>
        </a:p>
      </dgm:t>
    </dgm:pt>
    <dgm:pt modelId="{22B0F600-0C8B-4380-ADC9-C3BE35A95699}">
      <dgm:prSet phldrT="[Text]" custT="1"/>
      <dgm:spPr/>
      <dgm:t>
        <a:bodyPr/>
        <a:lstStyle/>
        <a:p>
          <a:pPr rtl="0"/>
          <a:r>
            <a:rPr lang="en-US" sz="1100" dirty="0" smtClean="0"/>
            <a:t>30-50% - Mild</a:t>
          </a:r>
          <a:endParaRPr lang="en-IN" sz="1100" dirty="0"/>
        </a:p>
      </dgm:t>
    </dgm:pt>
    <dgm:pt modelId="{9C8E64C5-FF58-46E3-8982-709265329DCC}" type="parTrans" cxnId="{CEF7CFE2-E6FE-48FE-81BC-195654997E5F}">
      <dgm:prSet/>
      <dgm:spPr/>
      <dgm:t>
        <a:bodyPr/>
        <a:lstStyle/>
        <a:p>
          <a:endParaRPr lang="en-IN"/>
        </a:p>
      </dgm:t>
    </dgm:pt>
    <dgm:pt modelId="{EE73307B-7A4C-4EFB-A3DC-3376524D0711}" type="sibTrans" cxnId="{CEF7CFE2-E6FE-48FE-81BC-195654997E5F}">
      <dgm:prSet/>
      <dgm:spPr/>
      <dgm:t>
        <a:bodyPr/>
        <a:lstStyle/>
        <a:p>
          <a:endParaRPr lang="en-IN"/>
        </a:p>
      </dgm:t>
    </dgm:pt>
    <dgm:pt modelId="{BCDA8C8E-B301-4C36-BB65-F5C1C01E5165}">
      <dgm:prSet phldrT="[Text]" custT="1"/>
      <dgm:spPr/>
      <dgm:t>
        <a:bodyPr/>
        <a:lstStyle/>
        <a:p>
          <a:pPr rtl="0"/>
          <a:r>
            <a:rPr lang="en-US" sz="1100" dirty="0" smtClean="0"/>
            <a:t>50-80% - Moderate</a:t>
          </a:r>
          <a:endParaRPr lang="en-IN" sz="1100" dirty="0"/>
        </a:p>
      </dgm:t>
    </dgm:pt>
    <dgm:pt modelId="{38B78244-77CC-46D1-840B-8D4FEA2ADC53}" type="parTrans" cxnId="{8BCEF75F-AA59-481F-AEB2-C714DCBAB4E6}">
      <dgm:prSet/>
      <dgm:spPr/>
      <dgm:t>
        <a:bodyPr/>
        <a:lstStyle/>
        <a:p>
          <a:endParaRPr lang="en-IN"/>
        </a:p>
      </dgm:t>
    </dgm:pt>
    <dgm:pt modelId="{9D54CA93-9E79-40C8-A07C-10B86ACD3C5A}" type="sibTrans" cxnId="{8BCEF75F-AA59-481F-AEB2-C714DCBAB4E6}">
      <dgm:prSet/>
      <dgm:spPr/>
      <dgm:t>
        <a:bodyPr/>
        <a:lstStyle/>
        <a:p>
          <a:endParaRPr lang="en-IN"/>
        </a:p>
      </dgm:t>
    </dgm:pt>
    <dgm:pt modelId="{1F2AC3BA-417B-4E78-822A-FB421C89608B}">
      <dgm:prSet phldrT="[Text]" custT="1"/>
      <dgm:spPr/>
      <dgm:t>
        <a:bodyPr/>
        <a:lstStyle/>
        <a:p>
          <a:pPr rtl="0"/>
          <a:r>
            <a:rPr lang="en-US" sz="1100" dirty="0" smtClean="0"/>
            <a:t>80-100% - Severe</a:t>
          </a:r>
          <a:endParaRPr lang="en-IN" sz="1100" dirty="0"/>
        </a:p>
      </dgm:t>
    </dgm:pt>
    <dgm:pt modelId="{779DBB31-47E0-4A8F-8B00-669ED430FC2A}" type="parTrans" cxnId="{82D46B7B-62AA-467D-A35A-47FE0865F3E0}">
      <dgm:prSet/>
      <dgm:spPr/>
      <dgm:t>
        <a:bodyPr/>
        <a:lstStyle/>
        <a:p>
          <a:endParaRPr lang="en-IN"/>
        </a:p>
      </dgm:t>
    </dgm:pt>
    <dgm:pt modelId="{19AECC58-FBD1-47C1-A99E-79BF2C7855EF}" type="sibTrans" cxnId="{82D46B7B-62AA-467D-A35A-47FE0865F3E0}">
      <dgm:prSet/>
      <dgm:spPr/>
      <dgm:t>
        <a:bodyPr/>
        <a:lstStyle/>
        <a:p>
          <a:endParaRPr lang="en-IN"/>
        </a:p>
      </dgm:t>
    </dgm:pt>
    <dgm:pt modelId="{83B6A033-AD63-416E-A7DF-89F50D3F66A1}">
      <dgm:prSet phldrT="[Text]" custT="1"/>
      <dgm:spPr/>
      <dgm:t>
        <a:bodyPr/>
        <a:lstStyle/>
        <a:p>
          <a:pPr rtl="0"/>
          <a:endParaRPr lang="en-IN" sz="1100" dirty="0"/>
        </a:p>
      </dgm:t>
    </dgm:pt>
    <dgm:pt modelId="{9035206E-86BF-41F4-941C-2272023D366D}" type="parTrans" cxnId="{F1EDB9DE-8E90-4377-9B89-0DA85D8063AB}">
      <dgm:prSet/>
      <dgm:spPr/>
      <dgm:t>
        <a:bodyPr/>
        <a:lstStyle/>
        <a:p>
          <a:endParaRPr lang="en-IN"/>
        </a:p>
      </dgm:t>
    </dgm:pt>
    <dgm:pt modelId="{CCBFDC9C-0887-4C6B-84CB-0689764FE722}" type="sibTrans" cxnId="{F1EDB9DE-8E90-4377-9B89-0DA85D8063AB}">
      <dgm:prSet/>
      <dgm:spPr/>
      <dgm:t>
        <a:bodyPr/>
        <a:lstStyle/>
        <a:p>
          <a:endParaRPr lang="en-IN"/>
        </a:p>
      </dgm:t>
    </dgm:pt>
    <dgm:pt modelId="{EE62F4FE-5E26-456A-A52E-B68978B910BF}">
      <dgm:prSet phldrT="[Text]" custT="1"/>
      <dgm:spPr/>
      <dgm:t>
        <a:bodyPr/>
        <a:lstStyle/>
        <a:p>
          <a:pPr rtl="0"/>
          <a:endParaRPr lang="en-IN" sz="1100" dirty="0"/>
        </a:p>
      </dgm:t>
    </dgm:pt>
    <dgm:pt modelId="{8C0A04E3-4F27-4A6B-A943-72817556C0E0}" type="parTrans" cxnId="{C7B98F71-3CD8-446E-BEF7-56670217B102}">
      <dgm:prSet/>
      <dgm:spPr/>
      <dgm:t>
        <a:bodyPr/>
        <a:lstStyle/>
        <a:p>
          <a:endParaRPr lang="en-IN"/>
        </a:p>
      </dgm:t>
    </dgm:pt>
    <dgm:pt modelId="{AA9EE0D4-EFFE-4104-A9FD-33A2EAEC2FAD}" type="sibTrans" cxnId="{C7B98F71-3CD8-446E-BEF7-56670217B102}">
      <dgm:prSet/>
      <dgm:spPr/>
      <dgm:t>
        <a:bodyPr/>
        <a:lstStyle/>
        <a:p>
          <a:endParaRPr lang="en-IN"/>
        </a:p>
      </dgm:t>
    </dgm:pt>
    <dgm:pt modelId="{0200160C-9C59-4904-955C-7B9FEB48740A}">
      <dgm:prSet phldrT="[Text]" custT="1"/>
      <dgm:spPr/>
      <dgm:t>
        <a:bodyPr/>
        <a:lstStyle/>
        <a:p>
          <a:pPr rtl="0"/>
          <a:endParaRPr lang="en-IN" sz="1050" dirty="0"/>
        </a:p>
      </dgm:t>
    </dgm:pt>
    <dgm:pt modelId="{1F4CF744-8608-4D6C-BB68-4211A456EFF5}" type="parTrans" cxnId="{ACE1DB91-930D-4D57-B8C6-3842FA01A4DC}">
      <dgm:prSet/>
      <dgm:spPr/>
      <dgm:t>
        <a:bodyPr/>
        <a:lstStyle/>
        <a:p>
          <a:endParaRPr lang="en-IN"/>
        </a:p>
      </dgm:t>
    </dgm:pt>
    <dgm:pt modelId="{03670357-90C0-4A60-8861-F825F136D973}" type="sibTrans" cxnId="{ACE1DB91-930D-4D57-B8C6-3842FA01A4DC}">
      <dgm:prSet/>
      <dgm:spPr/>
      <dgm:t>
        <a:bodyPr/>
        <a:lstStyle/>
        <a:p>
          <a:endParaRPr lang="en-IN"/>
        </a:p>
      </dgm:t>
    </dgm:pt>
    <dgm:pt modelId="{181D6664-BD3C-4B19-BB3D-990836809837}">
      <dgm:prSet phldrT="[Text]" custT="1"/>
      <dgm:spPr/>
      <dgm:t>
        <a:bodyPr/>
        <a:lstStyle/>
        <a:p>
          <a:pPr rtl="0"/>
          <a:r>
            <a:rPr lang="en-US" sz="1050" dirty="0" smtClean="0"/>
            <a:t>0-7 Good Sleep</a:t>
          </a:r>
          <a:endParaRPr lang="en-IN" sz="1050" dirty="0"/>
        </a:p>
      </dgm:t>
    </dgm:pt>
    <dgm:pt modelId="{0F17664E-91F2-491D-9E12-0987F8A0209F}" type="parTrans" cxnId="{5F86165A-5B88-4959-ABCE-B3D3536E09A0}">
      <dgm:prSet/>
      <dgm:spPr/>
      <dgm:t>
        <a:bodyPr/>
        <a:lstStyle/>
        <a:p>
          <a:endParaRPr lang="en-IN"/>
        </a:p>
      </dgm:t>
    </dgm:pt>
    <dgm:pt modelId="{2E6E651E-FB3B-4412-B256-79B179365683}" type="sibTrans" cxnId="{5F86165A-5B88-4959-ABCE-B3D3536E09A0}">
      <dgm:prSet/>
      <dgm:spPr/>
      <dgm:t>
        <a:bodyPr/>
        <a:lstStyle/>
        <a:p>
          <a:endParaRPr lang="en-IN"/>
        </a:p>
      </dgm:t>
    </dgm:pt>
    <dgm:pt modelId="{E4D21A36-6121-4ED7-9D8F-5EA3878DE565}">
      <dgm:prSet phldrT="[Text]" custT="1"/>
      <dgm:spPr/>
      <dgm:t>
        <a:bodyPr/>
        <a:lstStyle/>
        <a:p>
          <a:pPr rtl="0"/>
          <a:r>
            <a:rPr lang="en-US" sz="1050" dirty="0" smtClean="0"/>
            <a:t>8-14 Medium Sleep</a:t>
          </a:r>
          <a:endParaRPr lang="en-IN" sz="1050" dirty="0"/>
        </a:p>
      </dgm:t>
    </dgm:pt>
    <dgm:pt modelId="{2CCDFE66-177E-413F-BF14-57BA31CF56D3}" type="parTrans" cxnId="{BCC7C373-52EF-4B9A-81EB-61FC6A32FBED}">
      <dgm:prSet/>
      <dgm:spPr/>
      <dgm:t>
        <a:bodyPr/>
        <a:lstStyle/>
        <a:p>
          <a:endParaRPr lang="en-IN"/>
        </a:p>
      </dgm:t>
    </dgm:pt>
    <dgm:pt modelId="{23245DF8-9B1B-4C30-9E94-4F633A3A5F92}" type="sibTrans" cxnId="{BCC7C373-52EF-4B9A-81EB-61FC6A32FBED}">
      <dgm:prSet/>
      <dgm:spPr/>
      <dgm:t>
        <a:bodyPr/>
        <a:lstStyle/>
        <a:p>
          <a:endParaRPr lang="en-IN"/>
        </a:p>
      </dgm:t>
    </dgm:pt>
    <dgm:pt modelId="{652417C2-809E-42DB-8E5F-CFEFE8502FE7}">
      <dgm:prSet phldrT="[Text]" custT="1"/>
      <dgm:spPr/>
      <dgm:t>
        <a:bodyPr/>
        <a:lstStyle/>
        <a:p>
          <a:pPr rtl="0"/>
          <a:r>
            <a:rPr lang="en-US" sz="1050" dirty="0" smtClean="0"/>
            <a:t>15-21 Bad Sleep</a:t>
          </a:r>
          <a:endParaRPr lang="en-IN" sz="1050" dirty="0"/>
        </a:p>
      </dgm:t>
    </dgm:pt>
    <dgm:pt modelId="{93889E6B-C64F-4496-8D28-83F445353FDC}" type="parTrans" cxnId="{0ECF6084-3309-4415-8E23-51205929D257}">
      <dgm:prSet/>
      <dgm:spPr/>
      <dgm:t>
        <a:bodyPr/>
        <a:lstStyle/>
        <a:p>
          <a:endParaRPr lang="en-IN"/>
        </a:p>
      </dgm:t>
    </dgm:pt>
    <dgm:pt modelId="{FF6A372A-6391-48FF-841A-F1A805503E5C}" type="sibTrans" cxnId="{0ECF6084-3309-4415-8E23-51205929D257}">
      <dgm:prSet/>
      <dgm:spPr/>
      <dgm:t>
        <a:bodyPr/>
        <a:lstStyle/>
        <a:p>
          <a:endParaRPr lang="en-IN"/>
        </a:p>
      </dgm:t>
    </dgm:pt>
    <dgm:pt modelId="{21A4F8E8-4C8B-4ECA-A7FA-455A70C71AA3}" type="pres">
      <dgm:prSet presAssocID="{4F02679A-52D2-4CA9-B2A1-4ADDD3A1B4DC}" presName="linearFlow" presStyleCnt="0">
        <dgm:presLayoutVars>
          <dgm:dir/>
          <dgm:animLvl val="lvl"/>
          <dgm:resizeHandles val="exact"/>
        </dgm:presLayoutVars>
      </dgm:prSet>
      <dgm:spPr/>
      <dgm:t>
        <a:bodyPr/>
        <a:lstStyle/>
        <a:p>
          <a:endParaRPr lang="en-IN"/>
        </a:p>
      </dgm:t>
    </dgm:pt>
    <dgm:pt modelId="{D7652F73-B455-4C46-A684-ECB31046BC84}" type="pres">
      <dgm:prSet presAssocID="{A97BB112-C6B9-48ED-B9D3-C31D6CDA21DF}" presName="composite" presStyleCnt="0"/>
      <dgm:spPr/>
    </dgm:pt>
    <dgm:pt modelId="{C31DC866-E13D-4CB2-A986-B114740EDF9D}" type="pres">
      <dgm:prSet presAssocID="{A97BB112-C6B9-48ED-B9D3-C31D6CDA21DF}" presName="parentText" presStyleLbl="alignNode1" presStyleIdx="0" presStyleCnt="2" custScaleX="87307" custScaleY="91802">
        <dgm:presLayoutVars>
          <dgm:chMax val="1"/>
          <dgm:bulletEnabled val="1"/>
        </dgm:presLayoutVars>
      </dgm:prSet>
      <dgm:spPr/>
      <dgm:t>
        <a:bodyPr/>
        <a:lstStyle/>
        <a:p>
          <a:endParaRPr lang="en-IN"/>
        </a:p>
      </dgm:t>
    </dgm:pt>
    <dgm:pt modelId="{EDBF1665-7D34-4A64-994F-67E3601FCF59}" type="pres">
      <dgm:prSet presAssocID="{A97BB112-C6B9-48ED-B9D3-C31D6CDA21DF}" presName="descendantText" presStyleLbl="alignAcc1" presStyleIdx="0" presStyleCnt="2" custScaleY="100000" custLinFactNeighborX="281" custLinFactNeighborY="28490">
        <dgm:presLayoutVars>
          <dgm:bulletEnabled val="1"/>
        </dgm:presLayoutVars>
      </dgm:prSet>
      <dgm:spPr/>
      <dgm:t>
        <a:bodyPr/>
        <a:lstStyle/>
        <a:p>
          <a:endParaRPr lang="en-IN"/>
        </a:p>
      </dgm:t>
    </dgm:pt>
    <dgm:pt modelId="{345F7A9C-FEFC-4BD4-B206-0F7AA1E209CB}" type="pres">
      <dgm:prSet presAssocID="{757DC1F7-B591-4943-9C3B-D7A8C46334D7}" presName="sp" presStyleCnt="0"/>
      <dgm:spPr/>
    </dgm:pt>
    <dgm:pt modelId="{FB8E667E-F8CF-4FFF-BDC7-4486039B1F66}" type="pres">
      <dgm:prSet presAssocID="{2A0EFCAB-C607-45D2-87B7-B57B34B8691C}" presName="composite" presStyleCnt="0"/>
      <dgm:spPr/>
    </dgm:pt>
    <dgm:pt modelId="{D5A5A7E9-B3D0-4088-B486-3DCA17607039}" type="pres">
      <dgm:prSet presAssocID="{2A0EFCAB-C607-45D2-87B7-B57B34B8691C}" presName="parentText" presStyleLbl="alignNode1" presStyleIdx="1" presStyleCnt="2" custScaleX="88593" custLinFactNeighborX="-43226" custLinFactNeighborY="-4110">
        <dgm:presLayoutVars>
          <dgm:chMax val="1"/>
          <dgm:bulletEnabled val="1"/>
        </dgm:presLayoutVars>
      </dgm:prSet>
      <dgm:spPr/>
      <dgm:t>
        <a:bodyPr/>
        <a:lstStyle/>
        <a:p>
          <a:endParaRPr lang="en-IN"/>
        </a:p>
      </dgm:t>
    </dgm:pt>
    <dgm:pt modelId="{F46C6035-6EE4-450E-AC5A-098A3FD4EDBE}" type="pres">
      <dgm:prSet presAssocID="{2A0EFCAB-C607-45D2-87B7-B57B34B8691C}" presName="descendantText" presStyleLbl="alignAcc1" presStyleIdx="1" presStyleCnt="2" custScaleX="96029" custScaleY="101382" custLinFactNeighborX="281" custLinFactNeighborY="33589">
        <dgm:presLayoutVars>
          <dgm:bulletEnabled val="1"/>
        </dgm:presLayoutVars>
      </dgm:prSet>
      <dgm:spPr/>
      <dgm:t>
        <a:bodyPr/>
        <a:lstStyle/>
        <a:p>
          <a:endParaRPr lang="en-IN"/>
        </a:p>
      </dgm:t>
    </dgm:pt>
  </dgm:ptLst>
  <dgm:cxnLst>
    <dgm:cxn modelId="{E69C35C2-EA3B-45E0-888D-3CB7786EB575}" srcId="{A97BB112-C6B9-48ED-B9D3-C31D6CDA21DF}" destId="{789D3487-91B2-40D1-B86F-00E16E88618E}" srcOrd="21" destOrd="0" parTransId="{A7C61441-137D-46D0-B5FF-E38676E0897E}" sibTransId="{7A65CD67-154E-4EF8-9550-FF4776FEE341}"/>
    <dgm:cxn modelId="{EBBD0D2D-1CE1-44C6-B408-86049F787C36}" srcId="{A97BB112-C6B9-48ED-B9D3-C31D6CDA21DF}" destId="{7E4073CC-DA60-4FF5-817B-5612BFB7DAEE}" srcOrd="19" destOrd="0" parTransId="{3FC9EE53-AF10-4454-9363-6930840B991D}" sibTransId="{74AB18A1-92B3-498F-AFA7-0125373E0DCA}"/>
    <dgm:cxn modelId="{83A36E51-B2C0-4080-AA45-D9D2622578AE}" srcId="{A97BB112-C6B9-48ED-B9D3-C31D6CDA21DF}" destId="{DA797E5A-C423-422D-ABD4-9A607E0A387B}" srcOrd="3" destOrd="0" parTransId="{D0F9AD40-9596-45F3-B1F9-F7B7C3C4F057}" sibTransId="{22ED9696-F656-48AB-A58A-640B592A8BB4}"/>
    <dgm:cxn modelId="{78A7A123-4E28-4587-AF9F-D33358BF20FD}" type="presOf" srcId="{1F2AC3BA-417B-4E78-822A-FB421C89608B}" destId="{EDBF1665-7D34-4A64-994F-67E3601FCF59}" srcOrd="0" destOrd="14" presId="urn:microsoft.com/office/officeart/2005/8/layout/chevron2"/>
    <dgm:cxn modelId="{CC72DC97-04AA-4AA6-BCAF-ABA4BB22B3B4}" type="presOf" srcId="{2089AC3A-0D4B-4DB3-8D52-58F8BE939421}" destId="{EDBF1665-7D34-4A64-994F-67E3601FCF59}" srcOrd="0" destOrd="6" presId="urn:microsoft.com/office/officeart/2005/8/layout/chevron2"/>
    <dgm:cxn modelId="{77DA177E-5400-4816-9FC6-2331246F865C}" type="presOf" srcId="{B8EC51B4-3652-4878-A4AA-D6D202AD0B32}" destId="{EDBF1665-7D34-4A64-994F-67E3601FCF59}" srcOrd="0" destOrd="4" presId="urn:microsoft.com/office/officeart/2005/8/layout/chevron2"/>
    <dgm:cxn modelId="{CA87AC60-76FC-444C-A7DF-9DE43C7E3725}" type="presOf" srcId="{0200160C-9C59-4904-955C-7B9FEB48740A}" destId="{F46C6035-6EE4-450E-AC5A-098A3FD4EDBE}" srcOrd="0" destOrd="0" presId="urn:microsoft.com/office/officeart/2005/8/layout/chevron2"/>
    <dgm:cxn modelId="{865B6577-E4B6-4888-8B6B-9B203630F240}" type="presOf" srcId="{A5883506-ED28-4828-B485-733C7B503461}" destId="{EDBF1665-7D34-4A64-994F-67E3601FCF59}" srcOrd="0" destOrd="10" presId="urn:microsoft.com/office/officeart/2005/8/layout/chevron2"/>
    <dgm:cxn modelId="{8BCEF75F-AA59-481F-AEB2-C714DCBAB4E6}" srcId="{A97BB112-C6B9-48ED-B9D3-C31D6CDA21DF}" destId="{BCDA8C8E-B301-4C36-BB65-F5C1C01E5165}" srcOrd="13" destOrd="0" parTransId="{38B78244-77CC-46D1-840B-8D4FEA2ADC53}" sibTransId="{9D54CA93-9E79-40C8-A07C-10B86ACD3C5A}"/>
    <dgm:cxn modelId="{48B8329C-18A9-4E9C-BC16-BC99817DBD2B}" type="presOf" srcId="{181D6664-BD3C-4B19-BB3D-990836809837}" destId="{F46C6035-6EE4-450E-AC5A-098A3FD4EDBE}" srcOrd="0" destOrd="2" presId="urn:microsoft.com/office/officeart/2005/8/layout/chevron2"/>
    <dgm:cxn modelId="{CEF7CFE2-E6FE-48FE-81BC-195654997E5F}" srcId="{A97BB112-C6B9-48ED-B9D3-C31D6CDA21DF}" destId="{22B0F600-0C8B-4380-ADC9-C3BE35A95699}" srcOrd="12" destOrd="0" parTransId="{9C8E64C5-FF58-46E3-8982-709265329DCC}" sibTransId="{EE73307B-7A4C-4EFB-A3DC-3376524D0711}"/>
    <dgm:cxn modelId="{8957655C-6215-4903-9F2B-F197F0CB4B4F}" type="presOf" srcId="{DA797E5A-C423-422D-ABD4-9A607E0A387B}" destId="{EDBF1665-7D34-4A64-994F-67E3601FCF59}" srcOrd="0" destOrd="3" presId="urn:microsoft.com/office/officeart/2005/8/layout/chevron2"/>
    <dgm:cxn modelId="{8B492C19-CE62-4FBC-B862-CFA591A689FA}" type="presOf" srcId="{7E4073CC-DA60-4FF5-817B-5612BFB7DAEE}" destId="{EDBF1665-7D34-4A64-994F-67E3601FCF59}" srcOrd="0" destOrd="19" presId="urn:microsoft.com/office/officeart/2005/8/layout/chevron2"/>
    <dgm:cxn modelId="{C52275B6-770A-4D1C-96F0-74695B92246C}" type="presOf" srcId="{7360F2E6-2B78-4FF5-A8D1-8F620A9ACB0C}" destId="{EDBF1665-7D34-4A64-994F-67E3601FCF59}" srcOrd="0" destOrd="0" presId="urn:microsoft.com/office/officeart/2005/8/layout/chevron2"/>
    <dgm:cxn modelId="{D3EC3D52-667D-4CF4-810F-80515C962BD7}" srcId="{A97BB112-C6B9-48ED-B9D3-C31D6CDA21DF}" destId="{C54D1F4E-89FC-460F-B249-6814AE1EA3D9}" srcOrd="2" destOrd="0" parTransId="{481FA629-7EC7-4BDF-AC53-0FEDC4AC54AA}" sibTransId="{BB088B5A-67D2-4D75-9727-D446BE9A6580}"/>
    <dgm:cxn modelId="{22E6A39D-F9FE-4973-A242-E4C1C2E2CBCD}" srcId="{A97BB112-C6B9-48ED-B9D3-C31D6CDA21DF}" destId="{B8EC51B4-3652-4878-A4AA-D6D202AD0B32}" srcOrd="4" destOrd="0" parTransId="{5C074848-4825-40EC-9C39-74E54A7AFDA0}" sibTransId="{B7DA0783-A9B0-4BCD-83F9-0D469B8C62ED}"/>
    <dgm:cxn modelId="{42F36A93-FA00-4359-B61E-7543CA8D496D}" type="presOf" srcId="{653365B6-A61A-46E0-BC1F-8D19B957DD4D}" destId="{EDBF1665-7D34-4A64-994F-67E3601FCF59}" srcOrd="0" destOrd="7" presId="urn:microsoft.com/office/officeart/2005/8/layout/chevron2"/>
    <dgm:cxn modelId="{6088DCF6-31E6-48BC-A4D9-3167D549C313}" type="presOf" srcId="{EE62F4FE-5E26-456A-A52E-B68978B910BF}" destId="{EDBF1665-7D34-4A64-994F-67E3601FCF59}" srcOrd="0" destOrd="15" presId="urn:microsoft.com/office/officeart/2005/8/layout/chevron2"/>
    <dgm:cxn modelId="{C95F44B9-87E5-4AC4-AAE9-F192EFAF8E9E}" type="presOf" srcId="{3FDC76C2-DBAD-464F-858B-CD77E0743834}" destId="{EDBF1665-7D34-4A64-994F-67E3601FCF59}" srcOrd="0" destOrd="22" presId="urn:microsoft.com/office/officeart/2005/8/layout/chevron2"/>
    <dgm:cxn modelId="{0ECF6084-3309-4415-8E23-51205929D257}" srcId="{2A0EFCAB-C607-45D2-87B7-B57B34B8691C}" destId="{652417C2-809E-42DB-8E5F-CFEFE8502FE7}" srcOrd="4" destOrd="0" parTransId="{93889E6B-C64F-4496-8D28-83F445353FDC}" sibTransId="{FF6A372A-6391-48FF-841A-F1A805503E5C}"/>
    <dgm:cxn modelId="{A914D608-EB4C-44AF-84FC-0D33BD7E3CFF}" srcId="{A97BB112-C6B9-48ED-B9D3-C31D6CDA21DF}" destId="{F6BF1A55-0EC5-48EC-B161-6C03BC402D8B}" srcOrd="18" destOrd="0" parTransId="{C7341D73-BAF0-4907-A553-182781C4C941}" sibTransId="{418053F6-5C73-47C7-BBB6-A1D2658C4DA8}"/>
    <dgm:cxn modelId="{BDF3AE81-4C32-49FF-91B7-21CE6B25124D}" srcId="{A97BB112-C6B9-48ED-B9D3-C31D6CDA21DF}" destId="{25CB914A-89D1-4B30-A17F-B0EA02B034B0}" srcOrd="5" destOrd="0" parTransId="{6F56502F-CFA9-4DA4-9F2E-8237B412314E}" sibTransId="{5B45A5AC-8374-4849-B1B0-162DE361766E}"/>
    <dgm:cxn modelId="{9C38BF6A-437B-47FC-BBFD-675B2A05BAA5}" type="presOf" srcId="{83B6A033-AD63-416E-A7DF-89F50D3F66A1}" destId="{EDBF1665-7D34-4A64-994F-67E3601FCF59}" srcOrd="0" destOrd="16" presId="urn:microsoft.com/office/officeart/2005/8/layout/chevron2"/>
    <dgm:cxn modelId="{5956EEA5-A49D-45D4-B924-D77007B69D06}" type="presOf" srcId="{25CB914A-89D1-4B30-A17F-B0EA02B034B0}" destId="{EDBF1665-7D34-4A64-994F-67E3601FCF59}" srcOrd="0" destOrd="5" presId="urn:microsoft.com/office/officeart/2005/8/layout/chevron2"/>
    <dgm:cxn modelId="{FD0BD6D5-CD1D-499B-B4A5-B3F02F6C2C64}" srcId="{A97BB112-C6B9-48ED-B9D3-C31D6CDA21DF}" destId="{D096160E-CE54-44CE-A2BF-12B32502DB5B}" srcOrd="23" destOrd="0" parTransId="{CEC231E3-5F40-4528-8AB1-EF5D77B60FE5}" sibTransId="{F7FB04FC-2E93-4408-BE14-92635D7DC2B2}"/>
    <dgm:cxn modelId="{ACE1DB91-930D-4D57-B8C6-3842FA01A4DC}" srcId="{2A0EFCAB-C607-45D2-87B7-B57B34B8691C}" destId="{0200160C-9C59-4904-955C-7B9FEB48740A}" srcOrd="0" destOrd="0" parTransId="{1F4CF744-8608-4D6C-BB68-4211A456EFF5}" sibTransId="{03670357-90C0-4A60-8861-F825F136D973}"/>
    <dgm:cxn modelId="{14AB13B4-04FE-447D-9DA9-DDBD4EEC79C1}" type="presOf" srcId="{4F02679A-52D2-4CA9-B2A1-4ADDD3A1B4DC}" destId="{21A4F8E8-4C8B-4ECA-A7FA-455A70C71AA3}" srcOrd="0" destOrd="0" presId="urn:microsoft.com/office/officeart/2005/8/layout/chevron2"/>
    <dgm:cxn modelId="{AC2374F1-E382-4DEB-AB78-AF5047379290}" srcId="{2A0EFCAB-C607-45D2-87B7-B57B34B8691C}" destId="{1A208F99-FC27-45CC-9A36-2B357532F5BC}" srcOrd="1" destOrd="0" parTransId="{49326341-D13C-4A54-8E18-217619D049C3}" sibTransId="{7FF43028-59F0-4E81-8FD8-4D1919FFAE72}"/>
    <dgm:cxn modelId="{4955A242-F809-405C-B39B-D576A4497995}" type="presOf" srcId="{C54D1F4E-89FC-460F-B249-6814AE1EA3D9}" destId="{EDBF1665-7D34-4A64-994F-67E3601FCF59}" srcOrd="0" destOrd="2" presId="urn:microsoft.com/office/officeart/2005/8/layout/chevron2"/>
    <dgm:cxn modelId="{7E6AA1D8-AE5A-4D46-ACE3-0D7BA3D58DEE}" type="presOf" srcId="{21D993BC-286F-4728-92D3-FD0B06FE8AD2}" destId="{EDBF1665-7D34-4A64-994F-67E3601FCF59}" srcOrd="0" destOrd="9" presId="urn:microsoft.com/office/officeart/2005/8/layout/chevron2"/>
    <dgm:cxn modelId="{D0EF90FC-A90C-450A-83A2-76F2269E5555}" type="presOf" srcId="{652417C2-809E-42DB-8E5F-CFEFE8502FE7}" destId="{F46C6035-6EE4-450E-AC5A-098A3FD4EDBE}" srcOrd="0" destOrd="4" presId="urn:microsoft.com/office/officeart/2005/8/layout/chevron2"/>
    <dgm:cxn modelId="{66A52562-8035-4F16-B064-15A65AB7466E}" srcId="{A97BB112-C6B9-48ED-B9D3-C31D6CDA21DF}" destId="{6FFA8959-76D1-40A3-95D6-E8B54B521590}" srcOrd="8" destOrd="0" parTransId="{3961FCC7-89DD-45EE-A262-98E6A092562E}" sibTransId="{09F200C0-61FA-4019-92D8-0C6002BDEEEC}"/>
    <dgm:cxn modelId="{64D263A6-F251-4C24-BB90-2638C78D73EC}" srcId="{A97BB112-C6B9-48ED-B9D3-C31D6CDA21DF}" destId="{A71638F0-4B10-49E0-9517-FCDE723AE359}" srcOrd="20" destOrd="0" parTransId="{C6D833B4-5DD5-43CD-8511-4D88CEBA3483}" sibTransId="{197571E3-4926-4B84-9388-9D0EAF671A92}"/>
    <dgm:cxn modelId="{FCDCD671-5124-49F6-8C72-8326BD0AA837}" srcId="{A97BB112-C6B9-48ED-B9D3-C31D6CDA21DF}" destId="{54779F29-AA8F-4187-9770-60A8BB9F9A1E}" srcOrd="17" destOrd="0" parTransId="{CC22CE93-B0CE-4448-8620-332CC24259CA}" sibTransId="{B00E7A16-24E6-47E6-A1DA-0ABB02DA406C}"/>
    <dgm:cxn modelId="{DC2E61B6-F513-48EB-908E-C70683638C0C}" srcId="{A97BB112-C6B9-48ED-B9D3-C31D6CDA21DF}" destId="{8BB101B2-0229-40AE-B1AF-F276D5ACC935}" srcOrd="11" destOrd="0" parTransId="{0F211E31-4791-4FC0-8AEE-701B8A37C946}" sibTransId="{BD4C249D-6BB0-4ED7-893A-A258DFF0D592}"/>
    <dgm:cxn modelId="{1EB290EF-F5FE-4582-9607-03061DA6B09F}" type="presOf" srcId="{2A0EFCAB-C607-45D2-87B7-B57B34B8691C}" destId="{D5A5A7E9-B3D0-4088-B486-3DCA17607039}" srcOrd="0" destOrd="0" presId="urn:microsoft.com/office/officeart/2005/8/layout/chevron2"/>
    <dgm:cxn modelId="{D411D613-B70B-4DFD-9416-37B357CD2BDD}" srcId="{A97BB112-C6B9-48ED-B9D3-C31D6CDA21DF}" destId="{A5883506-ED28-4828-B485-733C7B503461}" srcOrd="10" destOrd="0" parTransId="{AC3DFF9D-678C-426B-82AC-E5325E0BDAE5}" sibTransId="{FC9BBDB2-3516-4006-8715-AEBB6BAEE9BF}"/>
    <dgm:cxn modelId="{82D46B7B-62AA-467D-A35A-47FE0865F3E0}" srcId="{A97BB112-C6B9-48ED-B9D3-C31D6CDA21DF}" destId="{1F2AC3BA-417B-4E78-822A-FB421C89608B}" srcOrd="14" destOrd="0" parTransId="{779DBB31-47E0-4A8F-8B00-669ED430FC2A}" sibTransId="{19AECC58-FBD1-47C1-A99E-79BF2C7855EF}"/>
    <dgm:cxn modelId="{BCC7C373-52EF-4B9A-81EB-61FC6A32FBED}" srcId="{2A0EFCAB-C607-45D2-87B7-B57B34B8691C}" destId="{E4D21A36-6121-4ED7-9D8F-5EA3878DE565}" srcOrd="3" destOrd="0" parTransId="{2CCDFE66-177E-413F-BF14-57BA31CF56D3}" sibTransId="{23245DF8-9B1B-4C30-9E94-4F633A3A5F92}"/>
    <dgm:cxn modelId="{3458B319-0F46-4A46-B671-00FCE9493870}" type="presOf" srcId="{A97BB112-C6B9-48ED-B9D3-C31D6CDA21DF}" destId="{C31DC866-E13D-4CB2-A986-B114740EDF9D}" srcOrd="0" destOrd="0" presId="urn:microsoft.com/office/officeart/2005/8/layout/chevron2"/>
    <dgm:cxn modelId="{5F86165A-5B88-4959-ABCE-B3D3536E09A0}" srcId="{2A0EFCAB-C607-45D2-87B7-B57B34B8691C}" destId="{181D6664-BD3C-4B19-BB3D-990836809837}" srcOrd="2" destOrd="0" parTransId="{0F17664E-91F2-491D-9E12-0987F8A0209F}" sibTransId="{2E6E651E-FB3B-4412-B256-79B179365683}"/>
    <dgm:cxn modelId="{3B9DBDD3-390B-4FA0-8E03-CF37C021A0C5}" srcId="{4F02679A-52D2-4CA9-B2A1-4ADDD3A1B4DC}" destId="{A97BB112-C6B9-48ED-B9D3-C31D6CDA21DF}" srcOrd="0" destOrd="0" parTransId="{990D9B0C-A087-48ED-85A8-323282306560}" sibTransId="{757DC1F7-B591-4943-9C3B-D7A8C46334D7}"/>
    <dgm:cxn modelId="{61CE5E5A-958F-41A3-8C9B-C3C40C4CEABF}" type="presOf" srcId="{54779F29-AA8F-4187-9770-60A8BB9F9A1E}" destId="{EDBF1665-7D34-4A64-994F-67E3601FCF59}" srcOrd="0" destOrd="17" presId="urn:microsoft.com/office/officeart/2005/8/layout/chevron2"/>
    <dgm:cxn modelId="{F0DDD932-38C5-41DF-B69E-07241CA1DCF4}" type="presOf" srcId="{BCDA8C8E-B301-4C36-BB65-F5C1C01E5165}" destId="{EDBF1665-7D34-4A64-994F-67E3601FCF59}" srcOrd="0" destOrd="13" presId="urn:microsoft.com/office/officeart/2005/8/layout/chevron2"/>
    <dgm:cxn modelId="{8EC4A87C-BB3A-4CB5-B32D-611C8EB91444}" srcId="{A97BB112-C6B9-48ED-B9D3-C31D6CDA21DF}" destId="{653365B6-A61A-46E0-BC1F-8D19B957DD4D}" srcOrd="7" destOrd="0" parTransId="{38EB8BC8-1BA8-41F5-A646-FCE8884E9E50}" sibTransId="{CD0379DB-E342-400D-9B4B-39AB1E311F56}"/>
    <dgm:cxn modelId="{858FFB70-1346-4040-92D3-B1B505EF6C90}" type="presOf" srcId="{F6BF1A55-0EC5-48EC-B161-6C03BC402D8B}" destId="{EDBF1665-7D34-4A64-994F-67E3601FCF59}" srcOrd="0" destOrd="18" presId="urn:microsoft.com/office/officeart/2005/8/layout/chevron2"/>
    <dgm:cxn modelId="{4C9A13EC-BE93-4BE6-A455-8D4D4A117D31}" srcId="{A97BB112-C6B9-48ED-B9D3-C31D6CDA21DF}" destId="{2089AC3A-0D4B-4DB3-8D52-58F8BE939421}" srcOrd="6" destOrd="0" parTransId="{C4571CD3-C8B2-4041-B770-6CC77CBE1FEC}" sibTransId="{41160C6B-C2E0-480E-AEA3-A159399C7832}"/>
    <dgm:cxn modelId="{156E0189-B030-4424-9FC9-C8303930F935}" srcId="{A97BB112-C6B9-48ED-B9D3-C31D6CDA21DF}" destId="{5CEC02AC-A811-44BB-ACFA-E44C4E62F538}" srcOrd="1" destOrd="0" parTransId="{FB9D19C3-968E-478E-AEA4-B45DA2A933B4}" sibTransId="{008C319C-4D96-4E7D-A616-F56EEA8659E1}"/>
    <dgm:cxn modelId="{1A3AA221-CE11-41B1-98AE-1569AE74AA1C}" srcId="{A97BB112-C6B9-48ED-B9D3-C31D6CDA21DF}" destId="{21D993BC-286F-4728-92D3-FD0B06FE8AD2}" srcOrd="9" destOrd="0" parTransId="{0A2C9259-3C49-4B6F-80A3-9A093B9D7388}" sibTransId="{3026187A-5857-40F4-8D39-D7B7CBBEBAE4}"/>
    <dgm:cxn modelId="{561F8AEB-2F71-4AF3-9B67-B46191A20D2C}" type="presOf" srcId="{A71638F0-4B10-49E0-9517-FCDE723AE359}" destId="{EDBF1665-7D34-4A64-994F-67E3601FCF59}" srcOrd="0" destOrd="20" presId="urn:microsoft.com/office/officeart/2005/8/layout/chevron2"/>
    <dgm:cxn modelId="{4198D1EA-EE86-406E-A595-724FA9A60B01}" type="presOf" srcId="{22B0F600-0C8B-4380-ADC9-C3BE35A95699}" destId="{EDBF1665-7D34-4A64-994F-67E3601FCF59}" srcOrd="0" destOrd="12" presId="urn:microsoft.com/office/officeart/2005/8/layout/chevron2"/>
    <dgm:cxn modelId="{93AE05C8-52DD-4952-A883-97FE2D68B212}" type="presOf" srcId="{D096160E-CE54-44CE-A2BF-12B32502DB5B}" destId="{EDBF1665-7D34-4A64-994F-67E3601FCF59}" srcOrd="0" destOrd="23" presId="urn:microsoft.com/office/officeart/2005/8/layout/chevron2"/>
    <dgm:cxn modelId="{BC18273D-6A61-4CDB-BC96-8C3F9D23550D}" type="presOf" srcId="{80D08FB2-40C5-4DFF-9A4B-AD533EAC7CBF}" destId="{EDBF1665-7D34-4A64-994F-67E3601FCF59}" srcOrd="0" destOrd="24" presId="urn:microsoft.com/office/officeart/2005/8/layout/chevron2"/>
    <dgm:cxn modelId="{5BEBC70C-957A-4C55-BE72-665D1F08D94B}" type="presOf" srcId="{E4D21A36-6121-4ED7-9D8F-5EA3878DE565}" destId="{F46C6035-6EE4-450E-AC5A-098A3FD4EDBE}" srcOrd="0" destOrd="3" presId="urn:microsoft.com/office/officeart/2005/8/layout/chevron2"/>
    <dgm:cxn modelId="{47C93801-7C58-4BB4-BE3A-5A81932FFB65}" srcId="{A97BB112-C6B9-48ED-B9D3-C31D6CDA21DF}" destId="{80D08FB2-40C5-4DFF-9A4B-AD533EAC7CBF}" srcOrd="24" destOrd="0" parTransId="{7230FE23-8070-4265-B482-96F02016B6AF}" sibTransId="{F4A18093-1401-49D0-B621-E8AA37733AAA}"/>
    <dgm:cxn modelId="{EE534392-7E6B-493E-8F3A-D3EEFD2EB0D9}" srcId="{4F02679A-52D2-4CA9-B2A1-4ADDD3A1B4DC}" destId="{2A0EFCAB-C607-45D2-87B7-B57B34B8691C}" srcOrd="1" destOrd="0" parTransId="{E18FEA2F-330D-4A1B-8908-B5C70AC0CF65}" sibTransId="{22C628B1-85D5-4CEC-B81B-759F94F1FB14}"/>
    <dgm:cxn modelId="{61E7BBFA-64E1-4AFC-B1A6-681D65045272}" type="presOf" srcId="{789D3487-91B2-40D1-B86F-00E16E88618E}" destId="{EDBF1665-7D34-4A64-994F-67E3601FCF59}" srcOrd="0" destOrd="21" presId="urn:microsoft.com/office/officeart/2005/8/layout/chevron2"/>
    <dgm:cxn modelId="{BC5B2F62-30FE-4F4A-AECA-C247D7FF6373}" srcId="{A97BB112-C6B9-48ED-B9D3-C31D6CDA21DF}" destId="{7360F2E6-2B78-4FF5-A8D1-8F620A9ACB0C}" srcOrd="0" destOrd="0" parTransId="{6E69E68C-E665-417F-B009-8F9CF4F72F8A}" sibTransId="{D524D205-788F-48D5-84A0-93516871F30B}"/>
    <dgm:cxn modelId="{8178C0EA-8F2D-4E37-B142-BEDD10EFD591}" type="presOf" srcId="{8BB101B2-0229-40AE-B1AF-F276D5ACC935}" destId="{EDBF1665-7D34-4A64-994F-67E3601FCF59}" srcOrd="0" destOrd="11" presId="urn:microsoft.com/office/officeart/2005/8/layout/chevron2"/>
    <dgm:cxn modelId="{C7B98F71-3CD8-446E-BEF7-56670217B102}" srcId="{A97BB112-C6B9-48ED-B9D3-C31D6CDA21DF}" destId="{EE62F4FE-5E26-456A-A52E-B68978B910BF}" srcOrd="15" destOrd="0" parTransId="{8C0A04E3-4F27-4A6B-A943-72817556C0E0}" sibTransId="{AA9EE0D4-EFFE-4104-A9FD-33A2EAEC2FAD}"/>
    <dgm:cxn modelId="{143C9F0F-5037-4158-A624-1B461CCB4CBB}" type="presOf" srcId="{5CEC02AC-A811-44BB-ACFA-E44C4E62F538}" destId="{EDBF1665-7D34-4A64-994F-67E3601FCF59}" srcOrd="0" destOrd="1" presId="urn:microsoft.com/office/officeart/2005/8/layout/chevron2"/>
    <dgm:cxn modelId="{FEEDE746-10DF-4811-B041-E979AB01AAF9}" srcId="{A97BB112-C6B9-48ED-B9D3-C31D6CDA21DF}" destId="{3FDC76C2-DBAD-464F-858B-CD77E0743834}" srcOrd="22" destOrd="0" parTransId="{F5147889-AFFD-4526-99D3-59F1B8CCB8DE}" sibTransId="{A4211EA2-8F42-4BB6-9C2A-01E7B654B192}"/>
    <dgm:cxn modelId="{5BA61257-B316-446B-B8BC-1EFEA9726982}" type="presOf" srcId="{1A208F99-FC27-45CC-9A36-2B357532F5BC}" destId="{F46C6035-6EE4-450E-AC5A-098A3FD4EDBE}" srcOrd="0" destOrd="1" presId="urn:microsoft.com/office/officeart/2005/8/layout/chevron2"/>
    <dgm:cxn modelId="{F1EDB9DE-8E90-4377-9B89-0DA85D8063AB}" srcId="{A97BB112-C6B9-48ED-B9D3-C31D6CDA21DF}" destId="{83B6A033-AD63-416E-A7DF-89F50D3F66A1}" srcOrd="16" destOrd="0" parTransId="{9035206E-86BF-41F4-941C-2272023D366D}" sibTransId="{CCBFDC9C-0887-4C6B-84CB-0689764FE722}"/>
    <dgm:cxn modelId="{022E7CE3-EF8C-4795-B7E2-151F1519AD9B}" type="presOf" srcId="{6FFA8959-76D1-40A3-95D6-E8B54B521590}" destId="{EDBF1665-7D34-4A64-994F-67E3601FCF59}" srcOrd="0" destOrd="8" presId="urn:microsoft.com/office/officeart/2005/8/layout/chevron2"/>
    <dgm:cxn modelId="{C1C4E439-8A19-40F6-A5F5-5E4766541B53}" type="presParOf" srcId="{21A4F8E8-4C8B-4ECA-A7FA-455A70C71AA3}" destId="{D7652F73-B455-4C46-A684-ECB31046BC84}" srcOrd="0" destOrd="0" presId="urn:microsoft.com/office/officeart/2005/8/layout/chevron2"/>
    <dgm:cxn modelId="{DA2B6A8F-5A6D-40E7-8CD2-0B1C6628F686}" type="presParOf" srcId="{D7652F73-B455-4C46-A684-ECB31046BC84}" destId="{C31DC866-E13D-4CB2-A986-B114740EDF9D}" srcOrd="0" destOrd="0" presId="urn:microsoft.com/office/officeart/2005/8/layout/chevron2"/>
    <dgm:cxn modelId="{D46B731F-0B7C-47D9-BB78-B8E40C0D6D12}" type="presParOf" srcId="{D7652F73-B455-4C46-A684-ECB31046BC84}" destId="{EDBF1665-7D34-4A64-994F-67E3601FCF59}" srcOrd="1" destOrd="0" presId="urn:microsoft.com/office/officeart/2005/8/layout/chevron2"/>
    <dgm:cxn modelId="{8C64E3CD-83E6-410E-A6A9-E40DF1BE97E7}" type="presParOf" srcId="{21A4F8E8-4C8B-4ECA-A7FA-455A70C71AA3}" destId="{345F7A9C-FEFC-4BD4-B206-0F7AA1E209CB}" srcOrd="1" destOrd="0" presId="urn:microsoft.com/office/officeart/2005/8/layout/chevron2"/>
    <dgm:cxn modelId="{30B5EF6C-2600-4B81-957B-BB5847ACD926}" type="presParOf" srcId="{21A4F8E8-4C8B-4ECA-A7FA-455A70C71AA3}" destId="{FB8E667E-F8CF-4FFF-BDC7-4486039B1F66}" srcOrd="2" destOrd="0" presId="urn:microsoft.com/office/officeart/2005/8/layout/chevron2"/>
    <dgm:cxn modelId="{2D44F74D-755F-4855-8F09-FA6E70286EE3}" type="presParOf" srcId="{FB8E667E-F8CF-4FFF-BDC7-4486039B1F66}" destId="{D5A5A7E9-B3D0-4088-B486-3DCA17607039}" srcOrd="0" destOrd="0" presId="urn:microsoft.com/office/officeart/2005/8/layout/chevron2"/>
    <dgm:cxn modelId="{E2F1545C-B26B-4618-9A01-2F55B00F989C}" type="presParOf" srcId="{FB8E667E-F8CF-4FFF-BDC7-4486039B1F66}" destId="{F46C6035-6EE4-450E-AC5A-098A3FD4EDB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DC866-E13D-4CB2-A986-B114740EDF9D}">
      <dsp:nvSpPr>
        <dsp:cNvPr id="0" name=""/>
        <dsp:cNvSpPr/>
      </dsp:nvSpPr>
      <dsp:spPr>
        <a:xfrm rot="5400000">
          <a:off x="-328627" y="1008691"/>
          <a:ext cx="1664551" cy="845291"/>
        </a:xfrm>
        <a:prstGeom prst="chevron">
          <a:avLst/>
        </a:prstGeom>
        <a:solidFill>
          <a:schemeClr val="accen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Internet Addiction Test</a:t>
          </a:r>
        </a:p>
        <a:p>
          <a:pPr lvl="0" algn="ctr" defTabSz="444500">
            <a:lnSpc>
              <a:spcPct val="90000"/>
            </a:lnSpc>
            <a:spcBef>
              <a:spcPct val="0"/>
            </a:spcBef>
            <a:spcAft>
              <a:spcPct val="35000"/>
            </a:spcAft>
          </a:pPr>
          <a:r>
            <a:rPr lang="en-US" sz="1000" kern="1200" dirty="0" smtClean="0"/>
            <a:t>(IAT)</a:t>
          </a:r>
          <a:endParaRPr lang="en-IN" sz="1000" kern="1200" dirty="0"/>
        </a:p>
      </dsp:txBody>
      <dsp:txXfrm rot="-5400000">
        <a:off x="81004" y="1021707"/>
        <a:ext cx="845291" cy="819260"/>
      </dsp:txXfrm>
    </dsp:sp>
    <dsp:sp modelId="{EDBF1665-7D34-4A64-994F-67E3601FCF59}">
      <dsp:nvSpPr>
        <dsp:cNvPr id="0" name=""/>
        <dsp:cNvSpPr/>
      </dsp:nvSpPr>
      <dsp:spPr>
        <a:xfrm rot="5400000">
          <a:off x="3014573" y="-1081900"/>
          <a:ext cx="1421187" cy="5444258"/>
        </a:xfrm>
        <a:prstGeom prst="round2SameRect">
          <a:avLst/>
        </a:prstGeom>
        <a:solidFill>
          <a:schemeClr val="lt1">
            <a:alpha val="9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r>
            <a:rPr lang="en-US" sz="1100" b="0" i="0" u="none" kern="1200" dirty="0" smtClean="0"/>
            <a:t>(IAT) evaluates the level of internet addiction of a person. Options for each question are  scored from 0-3. In each question, 0 indicates the least internet addiction symptoms and 3 indicates the most. Each person’s IAT score will be a sum of 0, 1, 2 or 3 corresponding to their answers. The IAT scores found out of total score </a:t>
          </a:r>
          <a:r>
            <a:rPr lang="en-US" sz="1100" b="0" i="0" u="none" kern="1200" dirty="0" smtClean="0"/>
            <a:t>33    </a:t>
          </a:r>
          <a:r>
            <a:rPr lang="en-US" sz="1100" b="0" i="0" u="none" kern="1200" dirty="0" smtClean="0"/>
            <a:t>(variable 𝑥) are then converted to percentages. These are categorized as follows:</a:t>
          </a:r>
          <a:endParaRPr lang="en-IN" sz="1100" kern="1200" dirty="0"/>
        </a:p>
        <a:p>
          <a:pPr marL="57150" lvl="1" indent="-57150" algn="l" defTabSz="488950" rtl="0">
            <a:lnSpc>
              <a:spcPct val="90000"/>
            </a:lnSpc>
            <a:spcBef>
              <a:spcPct val="0"/>
            </a:spcBef>
            <a:spcAft>
              <a:spcPct val="15000"/>
            </a:spcAft>
            <a:buChar char="••"/>
          </a:pPr>
          <a:r>
            <a:rPr lang="en-US" sz="1100" kern="1200" dirty="0" smtClean="0"/>
            <a:t>0-30% -Normal</a:t>
          </a:r>
          <a:endParaRPr lang="en-IN" sz="1100" kern="1200" dirty="0"/>
        </a:p>
        <a:p>
          <a:pPr marL="57150" lvl="1" indent="-57150" algn="l" defTabSz="488950" rtl="0">
            <a:lnSpc>
              <a:spcPct val="90000"/>
            </a:lnSpc>
            <a:spcBef>
              <a:spcPct val="0"/>
            </a:spcBef>
            <a:spcAft>
              <a:spcPct val="15000"/>
            </a:spcAft>
            <a:buChar char="••"/>
          </a:pPr>
          <a:r>
            <a:rPr lang="en-US" sz="1100" kern="1200" dirty="0" smtClean="0"/>
            <a:t>30-50% - Mild</a:t>
          </a:r>
          <a:endParaRPr lang="en-IN" sz="1100" kern="1200" dirty="0"/>
        </a:p>
        <a:p>
          <a:pPr marL="57150" lvl="1" indent="-57150" algn="l" defTabSz="488950" rtl="0">
            <a:lnSpc>
              <a:spcPct val="90000"/>
            </a:lnSpc>
            <a:spcBef>
              <a:spcPct val="0"/>
            </a:spcBef>
            <a:spcAft>
              <a:spcPct val="15000"/>
            </a:spcAft>
            <a:buChar char="••"/>
          </a:pPr>
          <a:r>
            <a:rPr lang="en-US" sz="1100" kern="1200" dirty="0" smtClean="0"/>
            <a:t>50-80% - Moderate</a:t>
          </a:r>
          <a:endParaRPr lang="en-IN" sz="1100" kern="1200" dirty="0"/>
        </a:p>
        <a:p>
          <a:pPr marL="57150" lvl="1" indent="-57150" algn="l" defTabSz="488950" rtl="0">
            <a:lnSpc>
              <a:spcPct val="90000"/>
            </a:lnSpc>
            <a:spcBef>
              <a:spcPct val="0"/>
            </a:spcBef>
            <a:spcAft>
              <a:spcPct val="15000"/>
            </a:spcAft>
            <a:buChar char="••"/>
          </a:pPr>
          <a:r>
            <a:rPr lang="en-US" sz="1100" kern="1200" dirty="0" smtClean="0"/>
            <a:t>80-100% - Severe</a:t>
          </a: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a:p>
          <a:pPr marL="57150" lvl="1" indent="-57150" algn="l" defTabSz="488950" rtl="0">
            <a:lnSpc>
              <a:spcPct val="90000"/>
            </a:lnSpc>
            <a:spcBef>
              <a:spcPct val="0"/>
            </a:spcBef>
            <a:spcAft>
              <a:spcPct val="15000"/>
            </a:spcAft>
            <a:buChar char="••"/>
          </a:pPr>
          <a:endParaRPr lang="en-IN" sz="1100" kern="1200" dirty="0"/>
        </a:p>
      </dsp:txBody>
      <dsp:txXfrm rot="-5400000">
        <a:off x="1003038" y="999012"/>
        <a:ext cx="5374881" cy="1282433"/>
      </dsp:txXfrm>
    </dsp:sp>
    <dsp:sp modelId="{D5A5A7E9-B3D0-4088-B486-3DCA17607039}">
      <dsp:nvSpPr>
        <dsp:cNvPr id="0" name=""/>
        <dsp:cNvSpPr/>
      </dsp:nvSpPr>
      <dsp:spPr>
        <a:xfrm rot="5400000">
          <a:off x="-526648" y="2434730"/>
          <a:ext cx="1813196" cy="759899"/>
        </a:xfrm>
        <a:prstGeom prst="chevron">
          <a:avLst/>
        </a:prstGeom>
        <a:solidFill>
          <a:schemeClr val="accent1">
            <a:alpha val="90000"/>
            <a:hueOff val="0"/>
            <a:satOff val="0"/>
            <a:lumOff val="0"/>
            <a:alphaOff val="-4000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endParaRPr lang="en-US" sz="1000" kern="1200" dirty="0" smtClean="0"/>
        </a:p>
        <a:p>
          <a:pPr lvl="0" algn="ctr" defTabSz="444500">
            <a:lnSpc>
              <a:spcPct val="90000"/>
            </a:lnSpc>
            <a:spcBef>
              <a:spcPct val="0"/>
            </a:spcBef>
            <a:spcAft>
              <a:spcPct val="35000"/>
            </a:spcAft>
          </a:pPr>
          <a:endParaRPr lang="en-US" sz="1000" kern="1200" dirty="0" smtClean="0"/>
        </a:p>
        <a:p>
          <a:pPr lvl="0" algn="ctr" defTabSz="444500">
            <a:lnSpc>
              <a:spcPct val="90000"/>
            </a:lnSpc>
            <a:spcBef>
              <a:spcPct val="0"/>
            </a:spcBef>
            <a:spcAft>
              <a:spcPct val="35000"/>
            </a:spcAft>
          </a:pPr>
          <a:r>
            <a:rPr lang="en-US" sz="1000" kern="1200" dirty="0" smtClean="0"/>
            <a:t>Pittsburgh </a:t>
          </a:r>
          <a:r>
            <a:rPr lang="en-US" sz="1000" kern="1200" dirty="0" smtClean="0"/>
            <a:t>Sleep Quality Index</a:t>
          </a:r>
        </a:p>
        <a:p>
          <a:pPr lvl="0" algn="ctr" defTabSz="444500">
            <a:lnSpc>
              <a:spcPct val="90000"/>
            </a:lnSpc>
            <a:spcBef>
              <a:spcPct val="0"/>
            </a:spcBef>
            <a:spcAft>
              <a:spcPct val="35000"/>
            </a:spcAft>
          </a:pPr>
          <a:r>
            <a:rPr lang="en-US" sz="1000" kern="1200" dirty="0" smtClean="0"/>
            <a:t>(PSQI)</a:t>
          </a:r>
          <a:endParaRPr lang="en-IN" sz="1000" kern="1200" dirty="0"/>
        </a:p>
      </dsp:txBody>
      <dsp:txXfrm rot="-5400000">
        <a:off x="0" y="2288032"/>
        <a:ext cx="759899" cy="1053297"/>
      </dsp:txXfrm>
    </dsp:sp>
    <dsp:sp modelId="{F46C6035-6EE4-450E-AC5A-098A3FD4EDBE}">
      <dsp:nvSpPr>
        <dsp:cNvPr id="0" name=""/>
        <dsp:cNvSpPr/>
      </dsp:nvSpPr>
      <dsp:spPr>
        <a:xfrm rot="5400000">
          <a:off x="3051827" y="405103"/>
          <a:ext cx="1403457" cy="5469290"/>
        </a:xfrm>
        <a:prstGeom prst="round2SameRect">
          <a:avLst/>
        </a:prstGeom>
        <a:solidFill>
          <a:schemeClr val="lt1">
            <a:alpha val="90000"/>
            <a:hueOff val="0"/>
            <a:satOff val="0"/>
            <a:lumOff val="0"/>
            <a:alphaOff val="0"/>
          </a:schemeClr>
        </a:solidFill>
        <a:ln w="2540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66725" rtl="0">
            <a:lnSpc>
              <a:spcPct val="90000"/>
            </a:lnSpc>
            <a:spcBef>
              <a:spcPct val="0"/>
            </a:spcBef>
            <a:spcAft>
              <a:spcPct val="15000"/>
            </a:spcAft>
            <a:buChar char="••"/>
          </a:pPr>
          <a:endParaRPr lang="en-IN" sz="1050" kern="1200" dirty="0"/>
        </a:p>
        <a:p>
          <a:pPr marL="57150" lvl="1" indent="-57150" algn="l" defTabSz="466725" rtl="0">
            <a:lnSpc>
              <a:spcPct val="90000"/>
            </a:lnSpc>
            <a:spcBef>
              <a:spcPct val="0"/>
            </a:spcBef>
            <a:spcAft>
              <a:spcPct val="15000"/>
            </a:spcAft>
            <a:buChar char="••"/>
          </a:pPr>
          <a:r>
            <a:rPr lang="en-US" sz="1050" b="0" i="0" u="none" kern="1200" dirty="0" smtClean="0"/>
            <a:t>PSQI) test evaluates the sleep quality of a person during a month. The sample population is given options 0-3 for each question. In each question 0 indicates best conditions for good sleep qualities and 3 indicates poor sleep qualities. Each person’s PSQI score (variable y) is the sum of the 0, 1, 2 or 3 corresponding to their answers. The PSQI scores are then categorized as follows:</a:t>
          </a:r>
          <a:endParaRPr lang="en-IN" sz="1050" kern="1200" dirty="0"/>
        </a:p>
        <a:p>
          <a:pPr marL="57150" lvl="1" indent="-57150" algn="l" defTabSz="466725" rtl="0">
            <a:lnSpc>
              <a:spcPct val="90000"/>
            </a:lnSpc>
            <a:spcBef>
              <a:spcPct val="0"/>
            </a:spcBef>
            <a:spcAft>
              <a:spcPct val="15000"/>
            </a:spcAft>
            <a:buChar char="••"/>
          </a:pPr>
          <a:r>
            <a:rPr lang="en-US" sz="1050" kern="1200" dirty="0" smtClean="0"/>
            <a:t>0-7 Good Sleep</a:t>
          </a:r>
          <a:endParaRPr lang="en-IN" sz="1050" kern="1200" dirty="0"/>
        </a:p>
        <a:p>
          <a:pPr marL="57150" lvl="1" indent="-57150" algn="l" defTabSz="466725" rtl="0">
            <a:lnSpc>
              <a:spcPct val="90000"/>
            </a:lnSpc>
            <a:spcBef>
              <a:spcPct val="0"/>
            </a:spcBef>
            <a:spcAft>
              <a:spcPct val="15000"/>
            </a:spcAft>
            <a:buChar char="••"/>
          </a:pPr>
          <a:r>
            <a:rPr lang="en-US" sz="1050" kern="1200" dirty="0" smtClean="0"/>
            <a:t>8-14 Medium Sleep</a:t>
          </a:r>
          <a:endParaRPr lang="en-IN" sz="1050" kern="1200" dirty="0"/>
        </a:p>
        <a:p>
          <a:pPr marL="57150" lvl="1" indent="-57150" algn="l" defTabSz="466725" rtl="0">
            <a:lnSpc>
              <a:spcPct val="90000"/>
            </a:lnSpc>
            <a:spcBef>
              <a:spcPct val="0"/>
            </a:spcBef>
            <a:spcAft>
              <a:spcPct val="15000"/>
            </a:spcAft>
            <a:buChar char="••"/>
          </a:pPr>
          <a:r>
            <a:rPr lang="en-US" sz="1050" kern="1200" dirty="0" smtClean="0"/>
            <a:t>15-21 Bad Sleep</a:t>
          </a:r>
          <a:endParaRPr lang="en-IN" sz="1050" kern="1200" dirty="0"/>
        </a:p>
      </dsp:txBody>
      <dsp:txXfrm rot="-5400000">
        <a:off x="1018911" y="2506531"/>
        <a:ext cx="5400779" cy="12664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32728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ed5f71b2b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ed5f71b2b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ea6771ce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ea6771ce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ea6771cee6_0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ea6771cee6_0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6"/>
        <p:cNvGrpSpPr/>
        <p:nvPr/>
      </p:nvGrpSpPr>
      <p:grpSpPr>
        <a:xfrm>
          <a:off x="0" y="0"/>
          <a:ext cx="0" cy="0"/>
          <a:chOff x="0" y="0"/>
          <a:chExt cx="0" cy="0"/>
        </a:xfrm>
      </p:grpSpPr>
      <p:sp>
        <p:nvSpPr>
          <p:cNvPr id="4137" name="Google Shape;4137;gea6771cee6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8" name="Google Shape;4138;gea6771cee6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ed551f6dd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ed551f6dd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ed551f6dd9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ed551f6dd9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ed551f6dd9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ed551f6dd9_1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d4d386587_2_28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d4d386587_2_28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ed551f6dd9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ed551f6dd9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ed551f6dd9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ed551f6dd9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ed551f6dd9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ed551f6dd9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ed551f6dd9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ed551f6dd9_1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73763"/>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75975" y="1058475"/>
            <a:ext cx="3661500" cy="2584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76025" y="3642675"/>
            <a:ext cx="3661500" cy="48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761950" y="4126275"/>
            <a:ext cx="608325" cy="608900"/>
          </a:xfrm>
          <a:custGeom>
            <a:avLst/>
            <a:gdLst/>
            <a:ahLst/>
            <a:cxnLst/>
            <a:rect l="l" t="t" r="r" b="b"/>
            <a:pathLst>
              <a:path w="24333" h="24356" extrusionOk="0">
                <a:moveTo>
                  <a:pt x="12167" y="1"/>
                </a:moveTo>
                <a:cubicBezTo>
                  <a:pt x="5433" y="1"/>
                  <a:pt x="1" y="5456"/>
                  <a:pt x="1" y="12190"/>
                </a:cubicBezTo>
                <a:cubicBezTo>
                  <a:pt x="1" y="18900"/>
                  <a:pt x="5433" y="24356"/>
                  <a:pt x="12167" y="24356"/>
                </a:cubicBezTo>
                <a:cubicBezTo>
                  <a:pt x="18877" y="24356"/>
                  <a:pt x="24332" y="18900"/>
                  <a:pt x="24332" y="12190"/>
                </a:cubicBezTo>
                <a:cubicBezTo>
                  <a:pt x="24332" y="5456"/>
                  <a:pt x="18877" y="1"/>
                  <a:pt x="12167"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8075" y="4452125"/>
            <a:ext cx="849233" cy="849198"/>
          </a:xfrm>
          <a:custGeom>
            <a:avLst/>
            <a:gdLst/>
            <a:ahLst/>
            <a:cxnLst/>
            <a:rect l="l" t="t" r="r" b="b"/>
            <a:pathLst>
              <a:path w="24356" h="24355" extrusionOk="0">
                <a:moveTo>
                  <a:pt x="12190" y="0"/>
                </a:moveTo>
                <a:cubicBezTo>
                  <a:pt x="5456" y="0"/>
                  <a:pt x="1" y="5455"/>
                  <a:pt x="1" y="12189"/>
                </a:cubicBezTo>
                <a:cubicBezTo>
                  <a:pt x="1" y="18900"/>
                  <a:pt x="5456" y="24355"/>
                  <a:pt x="12190" y="24355"/>
                </a:cubicBezTo>
                <a:cubicBezTo>
                  <a:pt x="18900" y="24355"/>
                  <a:pt x="24355" y="18900"/>
                  <a:pt x="24355" y="12189"/>
                </a:cubicBezTo>
                <a:cubicBezTo>
                  <a:pt x="24355" y="5455"/>
                  <a:pt x="18900" y="0"/>
                  <a:pt x="12190" y="0"/>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546400"/>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87762" y="-248450"/>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27150" y="-119500"/>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445150" y="2300375"/>
            <a:ext cx="3544800" cy="3544800"/>
          </a:xfrm>
          <a:custGeom>
            <a:avLst/>
            <a:gdLst/>
            <a:ahLst/>
            <a:cxnLst/>
            <a:rect l="l" t="t" r="r" b="b"/>
            <a:pathLst>
              <a:path w="141792" h="141792" extrusionOk="0">
                <a:moveTo>
                  <a:pt x="70896" y="1"/>
                </a:moveTo>
                <a:cubicBezTo>
                  <a:pt x="31727" y="1"/>
                  <a:pt x="0" y="31728"/>
                  <a:pt x="0" y="70896"/>
                </a:cubicBezTo>
                <a:cubicBezTo>
                  <a:pt x="0" y="110041"/>
                  <a:pt x="31727" y="141791"/>
                  <a:pt x="70896" y="141791"/>
                </a:cubicBezTo>
                <a:cubicBezTo>
                  <a:pt x="110041" y="141791"/>
                  <a:pt x="141791" y="110041"/>
                  <a:pt x="141791" y="70896"/>
                </a:cubicBezTo>
                <a:cubicBezTo>
                  <a:pt x="141791" y="31728"/>
                  <a:pt x="110041" y="1"/>
                  <a:pt x="70896" y="1"/>
                </a:cubicBezTo>
                <a:close/>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1655250" y="1496250"/>
            <a:ext cx="3596150" cy="5300050"/>
            <a:chOff x="-1655250" y="1496250"/>
            <a:chExt cx="3596150" cy="5300050"/>
          </a:xfrm>
        </p:grpSpPr>
        <p:sp>
          <p:nvSpPr>
            <p:cNvPr id="20" name="Google Shape;20;p2"/>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1655250" y="1496250"/>
              <a:ext cx="3596150" cy="5300050"/>
              <a:chOff x="-1655250" y="1496250"/>
              <a:chExt cx="3596150" cy="5300050"/>
            </a:xfrm>
          </p:grpSpPr>
          <p:sp>
            <p:nvSpPr>
              <p:cNvPr id="35" name="Google Shape;35;p2"/>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 name="Google Shape;49;p2"/>
          <p:cNvGrpSpPr/>
          <p:nvPr/>
        </p:nvGrpSpPr>
        <p:grpSpPr>
          <a:xfrm>
            <a:off x="4879075" y="-2001150"/>
            <a:ext cx="4980500" cy="4980500"/>
            <a:chOff x="4879075" y="-2001150"/>
            <a:chExt cx="4980500" cy="4980500"/>
          </a:xfrm>
        </p:grpSpPr>
        <p:sp>
          <p:nvSpPr>
            <p:cNvPr id="50" name="Google Shape;50;p2"/>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
  <p:cSld name="CUSTOM_9_4">
    <p:spTree>
      <p:nvGrpSpPr>
        <p:cNvPr id="1" name="Shape 731"/>
        <p:cNvGrpSpPr/>
        <p:nvPr/>
      </p:nvGrpSpPr>
      <p:grpSpPr>
        <a:xfrm>
          <a:off x="0" y="0"/>
          <a:ext cx="0" cy="0"/>
          <a:chOff x="0" y="0"/>
          <a:chExt cx="0" cy="0"/>
        </a:xfrm>
      </p:grpSpPr>
      <p:sp>
        <p:nvSpPr>
          <p:cNvPr id="732" name="Google Shape;732;p13"/>
          <p:cNvSpPr/>
          <p:nvPr/>
        </p:nvSpPr>
        <p:spPr>
          <a:xfrm rot="2370473">
            <a:off x="5690778" y="-1083748"/>
            <a:ext cx="3847372" cy="3848390"/>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2370337">
            <a:off x="7032621" y="1609003"/>
            <a:ext cx="3361578" cy="3361538"/>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txBox="1">
            <a:spLocks noGrp="1"/>
          </p:cNvSpPr>
          <p:nvPr>
            <p:ph type="title"/>
          </p:nvPr>
        </p:nvSpPr>
        <p:spPr>
          <a:xfrm>
            <a:off x="6056728" y="3474072"/>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5" name="Google Shape;735;p13"/>
          <p:cNvSpPr txBox="1">
            <a:spLocks noGrp="1"/>
          </p:cNvSpPr>
          <p:nvPr>
            <p:ph type="title" idx="2"/>
          </p:nvPr>
        </p:nvSpPr>
        <p:spPr>
          <a:xfrm>
            <a:off x="3502753" y="3474072"/>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6" name="Google Shape;736;p13"/>
          <p:cNvSpPr txBox="1">
            <a:spLocks noGrp="1"/>
          </p:cNvSpPr>
          <p:nvPr>
            <p:ph type="title" idx="3"/>
          </p:nvPr>
        </p:nvSpPr>
        <p:spPr>
          <a:xfrm>
            <a:off x="948775" y="3474072"/>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7" name="Google Shape;737;p13"/>
          <p:cNvSpPr txBox="1">
            <a:spLocks noGrp="1"/>
          </p:cNvSpPr>
          <p:nvPr>
            <p:ph type="title" idx="4"/>
          </p:nvPr>
        </p:nvSpPr>
        <p:spPr>
          <a:xfrm>
            <a:off x="708000" y="539500"/>
            <a:ext cx="7728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38" name="Google Shape;738;p13"/>
          <p:cNvSpPr txBox="1">
            <a:spLocks noGrp="1"/>
          </p:cNvSpPr>
          <p:nvPr>
            <p:ph type="title" idx="5"/>
          </p:nvPr>
        </p:nvSpPr>
        <p:spPr>
          <a:xfrm>
            <a:off x="6056728" y="1714191"/>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9" name="Google Shape;739;p13"/>
          <p:cNvSpPr txBox="1">
            <a:spLocks noGrp="1"/>
          </p:cNvSpPr>
          <p:nvPr>
            <p:ph type="subTitle" idx="1"/>
          </p:nvPr>
        </p:nvSpPr>
        <p:spPr>
          <a:xfrm>
            <a:off x="6056726" y="2162838"/>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0" name="Google Shape;740;p13"/>
          <p:cNvSpPr txBox="1">
            <a:spLocks noGrp="1"/>
          </p:cNvSpPr>
          <p:nvPr>
            <p:ph type="subTitle" idx="6"/>
          </p:nvPr>
        </p:nvSpPr>
        <p:spPr>
          <a:xfrm>
            <a:off x="6056726" y="3922713"/>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13"/>
          <p:cNvSpPr txBox="1">
            <a:spLocks noGrp="1"/>
          </p:cNvSpPr>
          <p:nvPr>
            <p:ph type="subTitle" idx="7"/>
          </p:nvPr>
        </p:nvSpPr>
        <p:spPr>
          <a:xfrm>
            <a:off x="3502751" y="3922713"/>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2" name="Google Shape;742;p13"/>
          <p:cNvSpPr txBox="1">
            <a:spLocks noGrp="1"/>
          </p:cNvSpPr>
          <p:nvPr>
            <p:ph type="subTitle" idx="8"/>
          </p:nvPr>
        </p:nvSpPr>
        <p:spPr>
          <a:xfrm>
            <a:off x="948775" y="2162838"/>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3" name="Google Shape;743;p13"/>
          <p:cNvSpPr txBox="1">
            <a:spLocks noGrp="1"/>
          </p:cNvSpPr>
          <p:nvPr>
            <p:ph type="subTitle" idx="9"/>
          </p:nvPr>
        </p:nvSpPr>
        <p:spPr>
          <a:xfrm>
            <a:off x="948775" y="3922713"/>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4" name="Google Shape;744;p13"/>
          <p:cNvSpPr txBox="1">
            <a:spLocks noGrp="1"/>
          </p:cNvSpPr>
          <p:nvPr>
            <p:ph type="title" idx="13"/>
          </p:nvPr>
        </p:nvSpPr>
        <p:spPr>
          <a:xfrm>
            <a:off x="948777" y="1714188"/>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5" name="Google Shape;745;p13"/>
          <p:cNvSpPr txBox="1">
            <a:spLocks noGrp="1"/>
          </p:cNvSpPr>
          <p:nvPr>
            <p:ph type="title" idx="14"/>
          </p:nvPr>
        </p:nvSpPr>
        <p:spPr>
          <a:xfrm>
            <a:off x="3502752" y="1714188"/>
            <a:ext cx="2158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6" name="Google Shape;746;p13"/>
          <p:cNvSpPr txBox="1">
            <a:spLocks noGrp="1"/>
          </p:cNvSpPr>
          <p:nvPr>
            <p:ph type="subTitle" idx="15"/>
          </p:nvPr>
        </p:nvSpPr>
        <p:spPr>
          <a:xfrm>
            <a:off x="3502750" y="2162838"/>
            <a:ext cx="2158800" cy="61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5"/>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7" name="Google Shape;747;p13"/>
          <p:cNvSpPr txBox="1">
            <a:spLocks noGrp="1"/>
          </p:cNvSpPr>
          <p:nvPr>
            <p:ph type="title" idx="16" hasCustomPrompt="1"/>
          </p:nvPr>
        </p:nvSpPr>
        <p:spPr>
          <a:xfrm>
            <a:off x="948775" y="3003450"/>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sp>
        <p:nvSpPr>
          <p:cNvPr id="748" name="Google Shape;748;p13"/>
          <p:cNvSpPr txBox="1">
            <a:spLocks noGrp="1"/>
          </p:cNvSpPr>
          <p:nvPr>
            <p:ph type="title" idx="17" hasCustomPrompt="1"/>
          </p:nvPr>
        </p:nvSpPr>
        <p:spPr>
          <a:xfrm>
            <a:off x="3502750" y="1253025"/>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sp>
        <p:nvSpPr>
          <p:cNvPr id="749" name="Google Shape;749;p13"/>
          <p:cNvSpPr txBox="1">
            <a:spLocks noGrp="1"/>
          </p:cNvSpPr>
          <p:nvPr>
            <p:ph type="title" idx="18" hasCustomPrompt="1"/>
          </p:nvPr>
        </p:nvSpPr>
        <p:spPr>
          <a:xfrm>
            <a:off x="6056725" y="1253025"/>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sp>
        <p:nvSpPr>
          <p:cNvPr id="750" name="Google Shape;750;p13"/>
          <p:cNvSpPr txBox="1">
            <a:spLocks noGrp="1"/>
          </p:cNvSpPr>
          <p:nvPr>
            <p:ph type="title" idx="19" hasCustomPrompt="1"/>
          </p:nvPr>
        </p:nvSpPr>
        <p:spPr>
          <a:xfrm>
            <a:off x="6056725" y="3003425"/>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sp>
        <p:nvSpPr>
          <p:cNvPr id="751" name="Google Shape;751;p13"/>
          <p:cNvSpPr txBox="1">
            <a:spLocks noGrp="1"/>
          </p:cNvSpPr>
          <p:nvPr>
            <p:ph type="title" idx="20" hasCustomPrompt="1"/>
          </p:nvPr>
        </p:nvSpPr>
        <p:spPr>
          <a:xfrm>
            <a:off x="3502750" y="3003425"/>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sp>
        <p:nvSpPr>
          <p:cNvPr id="752" name="Google Shape;752;p13"/>
          <p:cNvSpPr txBox="1">
            <a:spLocks noGrp="1"/>
          </p:cNvSpPr>
          <p:nvPr>
            <p:ph type="title" idx="21" hasCustomPrompt="1"/>
          </p:nvPr>
        </p:nvSpPr>
        <p:spPr>
          <a:xfrm>
            <a:off x="948775" y="1253025"/>
            <a:ext cx="2158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000" b="1">
                <a:solidFill>
                  <a:srgbClr val="A64D79"/>
                </a:solidFill>
              </a:defRPr>
            </a:lvl1pPr>
            <a:lvl2pPr lvl="1" algn="ctr" rtl="0">
              <a:spcBef>
                <a:spcPts val="0"/>
              </a:spcBef>
              <a:spcAft>
                <a:spcPts val="0"/>
              </a:spcAft>
              <a:buSzPts val="6000"/>
              <a:buFont typeface="Bebas Neue"/>
              <a:buNone/>
              <a:defRPr sz="6000">
                <a:latin typeface="Bebas Neue"/>
                <a:ea typeface="Bebas Neue"/>
                <a:cs typeface="Bebas Neue"/>
                <a:sym typeface="Bebas Neue"/>
              </a:defRPr>
            </a:lvl2pPr>
            <a:lvl3pPr lvl="2" algn="ctr" rtl="0">
              <a:spcBef>
                <a:spcPts val="0"/>
              </a:spcBef>
              <a:spcAft>
                <a:spcPts val="0"/>
              </a:spcAft>
              <a:buSzPts val="6000"/>
              <a:buFont typeface="Bebas Neue"/>
              <a:buNone/>
              <a:defRPr sz="6000">
                <a:latin typeface="Bebas Neue"/>
                <a:ea typeface="Bebas Neue"/>
                <a:cs typeface="Bebas Neue"/>
                <a:sym typeface="Bebas Neue"/>
              </a:defRPr>
            </a:lvl3pPr>
            <a:lvl4pPr lvl="3" algn="ctr" rtl="0">
              <a:spcBef>
                <a:spcPts val="0"/>
              </a:spcBef>
              <a:spcAft>
                <a:spcPts val="0"/>
              </a:spcAft>
              <a:buSzPts val="6000"/>
              <a:buFont typeface="Bebas Neue"/>
              <a:buNone/>
              <a:defRPr sz="6000">
                <a:latin typeface="Bebas Neue"/>
                <a:ea typeface="Bebas Neue"/>
                <a:cs typeface="Bebas Neue"/>
                <a:sym typeface="Bebas Neue"/>
              </a:defRPr>
            </a:lvl4pPr>
            <a:lvl5pPr lvl="4" algn="ctr" rtl="0">
              <a:spcBef>
                <a:spcPts val="0"/>
              </a:spcBef>
              <a:spcAft>
                <a:spcPts val="0"/>
              </a:spcAft>
              <a:buSzPts val="6000"/>
              <a:buFont typeface="Bebas Neue"/>
              <a:buNone/>
              <a:defRPr sz="6000">
                <a:latin typeface="Bebas Neue"/>
                <a:ea typeface="Bebas Neue"/>
                <a:cs typeface="Bebas Neue"/>
                <a:sym typeface="Bebas Neue"/>
              </a:defRPr>
            </a:lvl5pPr>
            <a:lvl6pPr lvl="5" algn="ctr" rtl="0">
              <a:spcBef>
                <a:spcPts val="0"/>
              </a:spcBef>
              <a:spcAft>
                <a:spcPts val="0"/>
              </a:spcAft>
              <a:buSzPts val="6000"/>
              <a:buFont typeface="Bebas Neue"/>
              <a:buNone/>
              <a:defRPr sz="6000">
                <a:latin typeface="Bebas Neue"/>
                <a:ea typeface="Bebas Neue"/>
                <a:cs typeface="Bebas Neue"/>
                <a:sym typeface="Bebas Neue"/>
              </a:defRPr>
            </a:lvl6pPr>
            <a:lvl7pPr lvl="6" algn="ctr" rtl="0">
              <a:spcBef>
                <a:spcPts val="0"/>
              </a:spcBef>
              <a:spcAft>
                <a:spcPts val="0"/>
              </a:spcAft>
              <a:buSzPts val="6000"/>
              <a:buFont typeface="Bebas Neue"/>
              <a:buNone/>
              <a:defRPr sz="6000">
                <a:latin typeface="Bebas Neue"/>
                <a:ea typeface="Bebas Neue"/>
                <a:cs typeface="Bebas Neue"/>
                <a:sym typeface="Bebas Neue"/>
              </a:defRPr>
            </a:lvl7pPr>
            <a:lvl8pPr lvl="7" algn="ctr" rtl="0">
              <a:spcBef>
                <a:spcPts val="0"/>
              </a:spcBef>
              <a:spcAft>
                <a:spcPts val="0"/>
              </a:spcAft>
              <a:buSzPts val="6000"/>
              <a:buFont typeface="Bebas Neue"/>
              <a:buNone/>
              <a:defRPr sz="6000">
                <a:latin typeface="Bebas Neue"/>
                <a:ea typeface="Bebas Neue"/>
                <a:cs typeface="Bebas Neue"/>
                <a:sym typeface="Bebas Neue"/>
              </a:defRPr>
            </a:lvl8pPr>
            <a:lvl9pPr lvl="8" algn="ctr" rtl="0">
              <a:spcBef>
                <a:spcPts val="0"/>
              </a:spcBef>
              <a:spcAft>
                <a:spcPts val="0"/>
              </a:spcAft>
              <a:buSzPts val="6000"/>
              <a:buFont typeface="Bebas Neue"/>
              <a:buNone/>
              <a:defRPr sz="6000">
                <a:latin typeface="Bebas Neue"/>
                <a:ea typeface="Bebas Neue"/>
                <a:cs typeface="Bebas Neue"/>
                <a:sym typeface="Bebas Neue"/>
              </a:defRPr>
            </a:lvl9pPr>
          </a:lstStyle>
          <a:p>
            <a:r>
              <a:t>xx%</a:t>
            </a:r>
          </a:p>
        </p:txBody>
      </p:sp>
      <p:grpSp>
        <p:nvGrpSpPr>
          <p:cNvPr id="753" name="Google Shape;753;p13"/>
          <p:cNvGrpSpPr/>
          <p:nvPr/>
        </p:nvGrpSpPr>
        <p:grpSpPr>
          <a:xfrm>
            <a:off x="-3140692" y="2571760"/>
            <a:ext cx="3853911" cy="3853911"/>
            <a:chOff x="4879075" y="-2001150"/>
            <a:chExt cx="4980500" cy="4980500"/>
          </a:xfrm>
        </p:grpSpPr>
        <p:sp>
          <p:nvSpPr>
            <p:cNvPr id="754" name="Google Shape;754;p13"/>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3"/>
          <p:cNvGrpSpPr/>
          <p:nvPr/>
        </p:nvGrpSpPr>
        <p:grpSpPr>
          <a:xfrm rot="5547178">
            <a:off x="-1019959" y="-2839932"/>
            <a:ext cx="3596209" cy="5300137"/>
            <a:chOff x="-1655250" y="1496250"/>
            <a:chExt cx="3596150" cy="5300050"/>
          </a:xfrm>
        </p:grpSpPr>
        <p:sp>
          <p:nvSpPr>
            <p:cNvPr id="781" name="Google Shape;781;p13"/>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13"/>
            <p:cNvGrpSpPr/>
            <p:nvPr/>
          </p:nvGrpSpPr>
          <p:grpSpPr>
            <a:xfrm>
              <a:off x="-1655250" y="1496250"/>
              <a:ext cx="3596150" cy="5300050"/>
              <a:chOff x="-1655250" y="1496250"/>
              <a:chExt cx="3596150" cy="5300050"/>
            </a:xfrm>
          </p:grpSpPr>
          <p:sp>
            <p:nvSpPr>
              <p:cNvPr id="796" name="Google Shape;796;p13"/>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0" name="Google Shape;810;p13"/>
          <p:cNvSpPr/>
          <p:nvPr/>
        </p:nvSpPr>
        <p:spPr>
          <a:xfrm>
            <a:off x="5444050" y="-219050"/>
            <a:ext cx="1171723" cy="1171723"/>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 xmlns:p15="http://schemas.microsoft.com/office/powerpoint/2012/main">
        <p15:guide id="1" orient="horz" pos="1620">
          <p15:clr>
            <a:srgbClr val="FA7B17"/>
          </p15:clr>
        </p15:guide>
        <p15:guide id="2"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
  <p:cSld name="CUSTOM_9_1">
    <p:spTree>
      <p:nvGrpSpPr>
        <p:cNvPr id="1" name="Shape 1074"/>
        <p:cNvGrpSpPr/>
        <p:nvPr/>
      </p:nvGrpSpPr>
      <p:grpSpPr>
        <a:xfrm>
          <a:off x="0" y="0"/>
          <a:ext cx="0" cy="0"/>
          <a:chOff x="0" y="0"/>
          <a:chExt cx="0" cy="0"/>
        </a:xfrm>
      </p:grpSpPr>
      <p:sp>
        <p:nvSpPr>
          <p:cNvPr id="1075" name="Google Shape;1075;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500"/>
              <a:buNone/>
              <a:defRPr>
                <a:latin typeface="Oswald Medium"/>
                <a:ea typeface="Oswald Medium"/>
                <a:cs typeface="Oswald Medium"/>
                <a:sym typeface="Oswald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6" name="Google Shape;1076;p17"/>
          <p:cNvSpPr txBox="1">
            <a:spLocks noGrp="1"/>
          </p:cNvSpPr>
          <p:nvPr>
            <p:ph type="title" idx="2"/>
          </p:nvPr>
        </p:nvSpPr>
        <p:spPr>
          <a:xfrm>
            <a:off x="5959275" y="2606825"/>
            <a:ext cx="2181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7" name="Google Shape;1077;p17"/>
          <p:cNvSpPr txBox="1">
            <a:spLocks noGrp="1"/>
          </p:cNvSpPr>
          <p:nvPr>
            <p:ph type="subTitle" idx="1"/>
          </p:nvPr>
        </p:nvSpPr>
        <p:spPr>
          <a:xfrm>
            <a:off x="5956425" y="3096150"/>
            <a:ext cx="2181000" cy="11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8" name="Google Shape;1078;p17"/>
          <p:cNvSpPr txBox="1">
            <a:spLocks noGrp="1"/>
          </p:cNvSpPr>
          <p:nvPr>
            <p:ph type="subTitle" idx="3"/>
          </p:nvPr>
        </p:nvSpPr>
        <p:spPr>
          <a:xfrm>
            <a:off x="1000875" y="3096150"/>
            <a:ext cx="2181000" cy="11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9" name="Google Shape;1079;p17"/>
          <p:cNvSpPr txBox="1">
            <a:spLocks noGrp="1"/>
          </p:cNvSpPr>
          <p:nvPr>
            <p:ph type="title" idx="4"/>
          </p:nvPr>
        </p:nvSpPr>
        <p:spPr>
          <a:xfrm>
            <a:off x="1003725" y="2606825"/>
            <a:ext cx="2181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0" name="Google Shape;1080;p17"/>
          <p:cNvSpPr txBox="1">
            <a:spLocks noGrp="1"/>
          </p:cNvSpPr>
          <p:nvPr>
            <p:ph type="title" idx="5"/>
          </p:nvPr>
        </p:nvSpPr>
        <p:spPr>
          <a:xfrm>
            <a:off x="3481500" y="2606825"/>
            <a:ext cx="2181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atin typeface="Oswald Medium"/>
                <a:ea typeface="Oswald Medium"/>
                <a:cs typeface="Oswald Medium"/>
                <a:sym typeface="Oswald Medium"/>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1" name="Google Shape;1081;p17"/>
          <p:cNvSpPr txBox="1">
            <a:spLocks noGrp="1"/>
          </p:cNvSpPr>
          <p:nvPr>
            <p:ph type="subTitle" idx="6"/>
          </p:nvPr>
        </p:nvSpPr>
        <p:spPr>
          <a:xfrm>
            <a:off x="3478650" y="3096150"/>
            <a:ext cx="2181000" cy="112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2" name="Google Shape;1082;p17"/>
          <p:cNvSpPr/>
          <p:nvPr/>
        </p:nvSpPr>
        <p:spPr>
          <a:xfrm flipH="1">
            <a:off x="7363539" y="-681512"/>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flipH="1">
            <a:off x="8140283" y="888813"/>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flipH="1">
            <a:off x="-1173317" y="837613"/>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flipH="1">
            <a:off x="6845338" y="4646413"/>
            <a:ext cx="849233" cy="849198"/>
          </a:xfrm>
          <a:custGeom>
            <a:avLst/>
            <a:gdLst/>
            <a:ahLst/>
            <a:cxnLst/>
            <a:rect l="l" t="t" r="r" b="b"/>
            <a:pathLst>
              <a:path w="24356" h="24355" extrusionOk="0">
                <a:moveTo>
                  <a:pt x="12190" y="0"/>
                </a:moveTo>
                <a:cubicBezTo>
                  <a:pt x="5456" y="0"/>
                  <a:pt x="1" y="5455"/>
                  <a:pt x="1" y="12189"/>
                </a:cubicBezTo>
                <a:cubicBezTo>
                  <a:pt x="1" y="18900"/>
                  <a:pt x="5456" y="24355"/>
                  <a:pt x="12190" y="24355"/>
                </a:cubicBezTo>
                <a:cubicBezTo>
                  <a:pt x="18900" y="24355"/>
                  <a:pt x="24355" y="18900"/>
                  <a:pt x="24355" y="12189"/>
                </a:cubicBezTo>
                <a:cubicBezTo>
                  <a:pt x="24355" y="5455"/>
                  <a:pt x="18900" y="0"/>
                  <a:pt x="12190" y="0"/>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17"/>
          <p:cNvGrpSpPr/>
          <p:nvPr/>
        </p:nvGrpSpPr>
        <p:grpSpPr>
          <a:xfrm>
            <a:off x="-1655250" y="1496250"/>
            <a:ext cx="3596150" cy="5300050"/>
            <a:chOff x="-1655250" y="1496250"/>
            <a:chExt cx="3596150" cy="5300050"/>
          </a:xfrm>
        </p:grpSpPr>
        <p:sp>
          <p:nvSpPr>
            <p:cNvPr id="1087" name="Google Shape;1087;p17"/>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17"/>
            <p:cNvGrpSpPr/>
            <p:nvPr/>
          </p:nvGrpSpPr>
          <p:grpSpPr>
            <a:xfrm>
              <a:off x="-1655250" y="1496250"/>
              <a:ext cx="3596150" cy="5300050"/>
              <a:chOff x="-1655250" y="1496250"/>
              <a:chExt cx="3596150" cy="5300050"/>
            </a:xfrm>
          </p:grpSpPr>
          <p:sp>
            <p:nvSpPr>
              <p:cNvPr id="1102" name="Google Shape;1102;p17"/>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6" name="Google Shape;1116;p17"/>
          <p:cNvGrpSpPr/>
          <p:nvPr/>
        </p:nvGrpSpPr>
        <p:grpSpPr>
          <a:xfrm rot="903894">
            <a:off x="6028469" y="-293803"/>
            <a:ext cx="1450107" cy="1217169"/>
            <a:chOff x="-1558050" y="593400"/>
            <a:chExt cx="1529013" cy="1283400"/>
          </a:xfrm>
        </p:grpSpPr>
        <p:sp>
          <p:nvSpPr>
            <p:cNvPr id="1117" name="Google Shape;1117;p17"/>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7"/>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7"/>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17"/>
          <p:cNvSpPr/>
          <p:nvPr/>
        </p:nvSpPr>
        <p:spPr>
          <a:xfrm>
            <a:off x="954613" y="4323325"/>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537"/>
        <p:cNvGrpSpPr/>
        <p:nvPr/>
      </p:nvGrpSpPr>
      <p:grpSpPr>
        <a:xfrm>
          <a:off x="0" y="0"/>
          <a:ext cx="0" cy="0"/>
          <a:chOff x="0" y="0"/>
          <a:chExt cx="0" cy="0"/>
        </a:xfrm>
      </p:grpSpPr>
      <p:sp>
        <p:nvSpPr>
          <p:cNvPr id="1538" name="Google Shape;1538;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9" name="Google Shape;153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40" name="Google Shape;1540;p23"/>
          <p:cNvSpPr/>
          <p:nvPr/>
        </p:nvSpPr>
        <p:spPr>
          <a:xfrm>
            <a:off x="323125" y="4381075"/>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23"/>
          <p:cNvGrpSpPr/>
          <p:nvPr/>
        </p:nvGrpSpPr>
        <p:grpSpPr>
          <a:xfrm>
            <a:off x="-3095467" y="2501210"/>
            <a:ext cx="3853911" cy="3853911"/>
            <a:chOff x="4879075" y="-2001150"/>
            <a:chExt cx="4980500" cy="4980500"/>
          </a:xfrm>
        </p:grpSpPr>
        <p:sp>
          <p:nvSpPr>
            <p:cNvPr id="1542" name="Google Shape;1542;p23"/>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3"/>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3"/>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3"/>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3"/>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3"/>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3"/>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3"/>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3"/>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3"/>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3"/>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3"/>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3"/>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3"/>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3"/>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3"/>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3"/>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3"/>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3"/>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3"/>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3"/>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3"/>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3"/>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3"/>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3"/>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3"/>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23"/>
          <p:cNvGrpSpPr/>
          <p:nvPr/>
        </p:nvGrpSpPr>
        <p:grpSpPr>
          <a:xfrm rot="-3660315">
            <a:off x="-125142" y="-226500"/>
            <a:ext cx="1450060" cy="1217130"/>
            <a:chOff x="-1558050" y="593400"/>
            <a:chExt cx="1529013" cy="1283400"/>
          </a:xfrm>
        </p:grpSpPr>
        <p:sp>
          <p:nvSpPr>
            <p:cNvPr id="1569" name="Google Shape;1569;p23"/>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3"/>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3"/>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3"/>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3"/>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3"/>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3"/>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3"/>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3"/>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3"/>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3"/>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3"/>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3"/>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3"/>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3"/>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3"/>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3"/>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23"/>
          <p:cNvSpPr/>
          <p:nvPr/>
        </p:nvSpPr>
        <p:spPr>
          <a:xfrm rot="2370473">
            <a:off x="6376578" y="-1598073"/>
            <a:ext cx="3847372" cy="3848390"/>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1594"/>
        <p:cNvGrpSpPr/>
        <p:nvPr/>
      </p:nvGrpSpPr>
      <p:grpSpPr>
        <a:xfrm>
          <a:off x="0" y="0"/>
          <a:ext cx="0" cy="0"/>
          <a:chOff x="0" y="0"/>
          <a:chExt cx="0" cy="0"/>
        </a:xfrm>
      </p:grpSpPr>
      <p:sp>
        <p:nvSpPr>
          <p:cNvPr id="1595" name="Google Shape;159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6" name="Google Shape;159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97" name="Google Shape;1597;p24"/>
          <p:cNvSpPr/>
          <p:nvPr/>
        </p:nvSpPr>
        <p:spPr>
          <a:xfrm rot="10800000" flipH="1">
            <a:off x="7551840" y="3833273"/>
            <a:ext cx="2487824" cy="2488002"/>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a:off x="-1655250" y="1496250"/>
            <a:ext cx="3596150" cy="5300050"/>
            <a:chOff x="-1655250" y="1496250"/>
            <a:chExt cx="3596150" cy="5300050"/>
          </a:xfrm>
        </p:grpSpPr>
        <p:sp>
          <p:nvSpPr>
            <p:cNvPr id="1599" name="Google Shape;1599;p24"/>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24"/>
            <p:cNvGrpSpPr/>
            <p:nvPr/>
          </p:nvGrpSpPr>
          <p:grpSpPr>
            <a:xfrm>
              <a:off x="-1655250" y="1496250"/>
              <a:ext cx="3596150" cy="5300050"/>
              <a:chOff x="-1655250" y="1496250"/>
              <a:chExt cx="3596150" cy="5300050"/>
            </a:xfrm>
          </p:grpSpPr>
          <p:sp>
            <p:nvSpPr>
              <p:cNvPr id="1614" name="Google Shape;1614;p24"/>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8" name="Google Shape;1628;p24"/>
          <p:cNvSpPr/>
          <p:nvPr/>
        </p:nvSpPr>
        <p:spPr>
          <a:xfrm rot="2370473">
            <a:off x="5407641" y="-2283798"/>
            <a:ext cx="3847372" cy="3848390"/>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659725" y="2445300"/>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24"/>
          <p:cNvGrpSpPr/>
          <p:nvPr/>
        </p:nvGrpSpPr>
        <p:grpSpPr>
          <a:xfrm>
            <a:off x="6599870" y="-1881590"/>
            <a:ext cx="3853911" cy="3853911"/>
            <a:chOff x="4879075" y="-2001150"/>
            <a:chExt cx="4980500" cy="4980500"/>
          </a:xfrm>
        </p:grpSpPr>
        <p:sp>
          <p:nvSpPr>
            <p:cNvPr id="1631" name="Google Shape;1631;p24"/>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24"/>
          <p:cNvGrpSpPr/>
          <p:nvPr/>
        </p:nvGrpSpPr>
        <p:grpSpPr>
          <a:xfrm rot="-3660315">
            <a:off x="6211558" y="4249025"/>
            <a:ext cx="1450060" cy="1217130"/>
            <a:chOff x="-1558050" y="593400"/>
            <a:chExt cx="1529013" cy="1283400"/>
          </a:xfrm>
        </p:grpSpPr>
        <p:sp>
          <p:nvSpPr>
            <p:cNvPr id="1658" name="Google Shape;1658;p24"/>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4"/>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4"/>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4"/>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4"/>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4"/>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4"/>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4"/>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4"/>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4"/>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4"/>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4"/>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TITLE_ONLY_5">
    <p:spTree>
      <p:nvGrpSpPr>
        <p:cNvPr id="1" name="Shape 1682"/>
        <p:cNvGrpSpPr/>
        <p:nvPr/>
      </p:nvGrpSpPr>
      <p:grpSpPr>
        <a:xfrm>
          <a:off x="0" y="0"/>
          <a:ext cx="0" cy="0"/>
          <a:chOff x="0" y="0"/>
          <a:chExt cx="0" cy="0"/>
        </a:xfrm>
      </p:grpSpPr>
      <p:sp>
        <p:nvSpPr>
          <p:cNvPr id="1683" name="Google Shape;1683;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4" name="Google Shape;168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85" name="Google Shape;1685;p25"/>
          <p:cNvSpPr/>
          <p:nvPr/>
        </p:nvSpPr>
        <p:spPr>
          <a:xfrm>
            <a:off x="-326480" y="3875988"/>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5"/>
          <p:cNvSpPr/>
          <p:nvPr/>
        </p:nvSpPr>
        <p:spPr>
          <a:xfrm>
            <a:off x="7849233" y="724488"/>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7" name="Google Shape;1687;p25"/>
          <p:cNvGrpSpPr/>
          <p:nvPr/>
        </p:nvGrpSpPr>
        <p:grpSpPr>
          <a:xfrm rot="-903894" flipH="1">
            <a:off x="1472265" y="4381084"/>
            <a:ext cx="1450107" cy="1217169"/>
            <a:chOff x="-1558050" y="593400"/>
            <a:chExt cx="1529013" cy="1283400"/>
          </a:xfrm>
        </p:grpSpPr>
        <p:sp>
          <p:nvSpPr>
            <p:cNvPr id="1688" name="Google Shape;1688;p25"/>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5"/>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5"/>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5"/>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5"/>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5"/>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5"/>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5"/>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5"/>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5"/>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5"/>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5"/>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5"/>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5"/>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5"/>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5"/>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5"/>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5"/>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5"/>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5"/>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5"/>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5"/>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5"/>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5"/>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25"/>
          <p:cNvGrpSpPr/>
          <p:nvPr/>
        </p:nvGrpSpPr>
        <p:grpSpPr>
          <a:xfrm flipH="1">
            <a:off x="7813597" y="2423985"/>
            <a:ext cx="3853911" cy="3853911"/>
            <a:chOff x="4879075" y="-2001150"/>
            <a:chExt cx="4980500" cy="4980500"/>
          </a:xfrm>
        </p:grpSpPr>
        <p:sp>
          <p:nvSpPr>
            <p:cNvPr id="1713" name="Google Shape;1713;p25"/>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5"/>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5"/>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5"/>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5"/>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5"/>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5"/>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5"/>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5"/>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5"/>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5"/>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2_1_1">
    <p:spTree>
      <p:nvGrpSpPr>
        <p:cNvPr id="1" name="Shape 2048"/>
        <p:cNvGrpSpPr/>
        <p:nvPr/>
      </p:nvGrpSpPr>
      <p:grpSpPr>
        <a:xfrm>
          <a:off x="0" y="0"/>
          <a:ext cx="0" cy="0"/>
          <a:chOff x="0" y="0"/>
          <a:chExt cx="0" cy="0"/>
        </a:xfrm>
      </p:grpSpPr>
      <p:sp>
        <p:nvSpPr>
          <p:cNvPr id="2049" name="Google Shape;2049;p30"/>
          <p:cNvSpPr/>
          <p:nvPr/>
        </p:nvSpPr>
        <p:spPr>
          <a:xfrm rot="10800000" flipH="1">
            <a:off x="0" y="4219894"/>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rot="10800000" flipH="1">
            <a:off x="1016102" y="4024648"/>
            <a:ext cx="2487824" cy="2488002"/>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rot="10800000" flipH="1">
            <a:off x="5744052" y="4031298"/>
            <a:ext cx="2487824" cy="2488002"/>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rot="10800000" flipH="1">
            <a:off x="6677704" y="2013210"/>
            <a:ext cx="3312940" cy="3313316"/>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IG_NUMBER_1">
    <p:spTree>
      <p:nvGrpSpPr>
        <p:cNvPr id="1" name="Shape 2053"/>
        <p:cNvGrpSpPr/>
        <p:nvPr/>
      </p:nvGrpSpPr>
      <p:grpSpPr>
        <a:xfrm>
          <a:off x="0" y="0"/>
          <a:ext cx="0" cy="0"/>
          <a:chOff x="0" y="0"/>
          <a:chExt cx="0" cy="0"/>
        </a:xfrm>
      </p:grpSpPr>
      <p:sp>
        <p:nvSpPr>
          <p:cNvPr id="2054" name="Google Shape;205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055" name="Google Shape;2055;p31"/>
          <p:cNvSpPr/>
          <p:nvPr/>
        </p:nvSpPr>
        <p:spPr>
          <a:xfrm flipH="1">
            <a:off x="6631913" y="4126275"/>
            <a:ext cx="608325" cy="608900"/>
          </a:xfrm>
          <a:custGeom>
            <a:avLst/>
            <a:gdLst/>
            <a:ahLst/>
            <a:cxnLst/>
            <a:rect l="l" t="t" r="r" b="b"/>
            <a:pathLst>
              <a:path w="24333" h="24356" extrusionOk="0">
                <a:moveTo>
                  <a:pt x="12167" y="1"/>
                </a:moveTo>
                <a:cubicBezTo>
                  <a:pt x="5433" y="1"/>
                  <a:pt x="1" y="5456"/>
                  <a:pt x="1" y="12190"/>
                </a:cubicBezTo>
                <a:cubicBezTo>
                  <a:pt x="1" y="18900"/>
                  <a:pt x="5433" y="24356"/>
                  <a:pt x="12167" y="24356"/>
                </a:cubicBezTo>
                <a:cubicBezTo>
                  <a:pt x="18877" y="24356"/>
                  <a:pt x="24332" y="18900"/>
                  <a:pt x="24332" y="12190"/>
                </a:cubicBezTo>
                <a:cubicBezTo>
                  <a:pt x="24332" y="5456"/>
                  <a:pt x="18877" y="1"/>
                  <a:pt x="12167"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flipH="1">
            <a:off x="6397731" y="-546400"/>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1"/>
          <p:cNvSpPr/>
          <p:nvPr/>
        </p:nvSpPr>
        <p:spPr>
          <a:xfrm flipH="1">
            <a:off x="6910525" y="-248450"/>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1"/>
          <p:cNvSpPr/>
          <p:nvPr/>
        </p:nvSpPr>
        <p:spPr>
          <a:xfrm flipH="1">
            <a:off x="2657863" y="-119500"/>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1"/>
          <p:cNvSpPr/>
          <p:nvPr/>
        </p:nvSpPr>
        <p:spPr>
          <a:xfrm flipH="1">
            <a:off x="-1346437" y="2525400"/>
            <a:ext cx="3544800" cy="3544800"/>
          </a:xfrm>
          <a:custGeom>
            <a:avLst/>
            <a:gdLst/>
            <a:ahLst/>
            <a:cxnLst/>
            <a:rect l="l" t="t" r="r" b="b"/>
            <a:pathLst>
              <a:path w="141792" h="141792" extrusionOk="0">
                <a:moveTo>
                  <a:pt x="70896" y="1"/>
                </a:moveTo>
                <a:cubicBezTo>
                  <a:pt x="31727" y="1"/>
                  <a:pt x="0" y="31728"/>
                  <a:pt x="0" y="70896"/>
                </a:cubicBezTo>
                <a:cubicBezTo>
                  <a:pt x="0" y="110041"/>
                  <a:pt x="31727" y="141791"/>
                  <a:pt x="70896" y="141791"/>
                </a:cubicBezTo>
                <a:cubicBezTo>
                  <a:pt x="110041" y="141791"/>
                  <a:pt x="141791" y="110041"/>
                  <a:pt x="141791" y="70896"/>
                </a:cubicBezTo>
                <a:cubicBezTo>
                  <a:pt x="141791" y="31728"/>
                  <a:pt x="110041" y="1"/>
                  <a:pt x="70896" y="1"/>
                </a:cubicBezTo>
                <a:close/>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1"/>
          <p:cNvSpPr/>
          <p:nvPr/>
        </p:nvSpPr>
        <p:spPr>
          <a:xfrm flipH="1">
            <a:off x="1588561" y="44865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1"/>
          <p:cNvSpPr/>
          <p:nvPr/>
        </p:nvSpPr>
        <p:spPr>
          <a:xfrm flipH="1">
            <a:off x="6264880" y="4452125"/>
            <a:ext cx="849233" cy="849198"/>
          </a:xfrm>
          <a:custGeom>
            <a:avLst/>
            <a:gdLst/>
            <a:ahLst/>
            <a:cxnLst/>
            <a:rect l="l" t="t" r="r" b="b"/>
            <a:pathLst>
              <a:path w="24356" h="24355" extrusionOk="0">
                <a:moveTo>
                  <a:pt x="12190" y="0"/>
                </a:moveTo>
                <a:cubicBezTo>
                  <a:pt x="5456" y="0"/>
                  <a:pt x="1" y="5455"/>
                  <a:pt x="1" y="12189"/>
                </a:cubicBezTo>
                <a:cubicBezTo>
                  <a:pt x="1" y="18900"/>
                  <a:pt x="5456" y="24355"/>
                  <a:pt x="12190" y="24355"/>
                </a:cubicBezTo>
                <a:cubicBezTo>
                  <a:pt x="18900" y="24355"/>
                  <a:pt x="24355" y="18900"/>
                  <a:pt x="24355" y="12189"/>
                </a:cubicBezTo>
                <a:cubicBezTo>
                  <a:pt x="24355" y="5455"/>
                  <a:pt x="18900" y="0"/>
                  <a:pt x="12190" y="0"/>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2261000" y="1793288"/>
            <a:ext cx="2764800" cy="1342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8" name="Google Shape;7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3"/>
          <p:cNvSpPr txBox="1">
            <a:spLocks noGrp="1"/>
          </p:cNvSpPr>
          <p:nvPr>
            <p:ph type="title" idx="2" hasCustomPrompt="1"/>
          </p:nvPr>
        </p:nvSpPr>
        <p:spPr>
          <a:xfrm>
            <a:off x="713225" y="1793363"/>
            <a:ext cx="1747200" cy="134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solidFill>
                  <a:srgbClr val="A64D79"/>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0" name="Google Shape;80;p3"/>
          <p:cNvSpPr txBox="1">
            <a:spLocks noGrp="1"/>
          </p:cNvSpPr>
          <p:nvPr>
            <p:ph type="subTitle" idx="1"/>
          </p:nvPr>
        </p:nvSpPr>
        <p:spPr>
          <a:xfrm>
            <a:off x="713225" y="3135800"/>
            <a:ext cx="4312500" cy="48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 name="Google Shape;81;p3"/>
          <p:cNvSpPr/>
          <p:nvPr/>
        </p:nvSpPr>
        <p:spPr>
          <a:xfrm>
            <a:off x="0" y="-546400"/>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1016102" y="-1234275"/>
            <a:ext cx="2487824" cy="2488002"/>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23125" y="4381075"/>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677704" y="-48151"/>
            <a:ext cx="3312940" cy="3313316"/>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3"/>
          <p:cNvGrpSpPr/>
          <p:nvPr/>
        </p:nvGrpSpPr>
        <p:grpSpPr>
          <a:xfrm>
            <a:off x="-1655250" y="1496250"/>
            <a:ext cx="3596150" cy="5300050"/>
            <a:chOff x="-1655250" y="1496250"/>
            <a:chExt cx="3596150" cy="5300050"/>
          </a:xfrm>
        </p:grpSpPr>
        <p:sp>
          <p:nvSpPr>
            <p:cNvPr id="86" name="Google Shape;86;p3"/>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3"/>
            <p:cNvGrpSpPr/>
            <p:nvPr/>
          </p:nvGrpSpPr>
          <p:grpSpPr>
            <a:xfrm>
              <a:off x="-1655250" y="1496250"/>
              <a:ext cx="3596150" cy="5300050"/>
              <a:chOff x="-1655250" y="1496250"/>
              <a:chExt cx="3596150" cy="5300050"/>
            </a:xfrm>
          </p:grpSpPr>
          <p:sp>
            <p:nvSpPr>
              <p:cNvPr id="101" name="Google Shape;101;p3"/>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oogle Shape;115;p3"/>
          <p:cNvGrpSpPr/>
          <p:nvPr/>
        </p:nvGrpSpPr>
        <p:grpSpPr>
          <a:xfrm>
            <a:off x="5130000" y="2285100"/>
            <a:ext cx="4980500" cy="4980500"/>
            <a:chOff x="4879075" y="-2001150"/>
            <a:chExt cx="4980500" cy="4980500"/>
          </a:xfrm>
        </p:grpSpPr>
        <p:sp>
          <p:nvSpPr>
            <p:cNvPr id="116" name="Google Shape;116;p3"/>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2"/>
        <p:cNvGrpSpPr/>
        <p:nvPr/>
      </p:nvGrpSpPr>
      <p:grpSpPr>
        <a:xfrm>
          <a:off x="0" y="0"/>
          <a:ext cx="0" cy="0"/>
          <a:chOff x="0" y="0"/>
          <a:chExt cx="0" cy="0"/>
        </a:xfrm>
      </p:grpSpPr>
      <p:sp>
        <p:nvSpPr>
          <p:cNvPr id="143" name="Google Shape;14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4"/>
          <p:cNvSpPr/>
          <p:nvPr/>
        </p:nvSpPr>
        <p:spPr>
          <a:xfrm>
            <a:off x="4508925" y="2887700"/>
            <a:ext cx="3847225" cy="3846650"/>
          </a:xfrm>
          <a:custGeom>
            <a:avLst/>
            <a:gdLst/>
            <a:ahLst/>
            <a:cxnLst/>
            <a:rect l="l" t="t" r="r" b="b"/>
            <a:pathLst>
              <a:path w="153889" h="153866" extrusionOk="0">
                <a:moveTo>
                  <a:pt x="153889" y="76945"/>
                </a:moveTo>
                <a:cubicBezTo>
                  <a:pt x="153889" y="119422"/>
                  <a:pt x="119446" y="153866"/>
                  <a:pt x="76945" y="153866"/>
                </a:cubicBezTo>
                <a:cubicBezTo>
                  <a:pt x="34444" y="153866"/>
                  <a:pt x="1" y="119422"/>
                  <a:pt x="1" y="76945"/>
                </a:cubicBezTo>
                <a:cubicBezTo>
                  <a:pt x="1" y="34444"/>
                  <a:pt x="34444" y="1"/>
                  <a:pt x="76945" y="1"/>
                </a:cubicBezTo>
                <a:cubicBezTo>
                  <a:pt x="119446" y="1"/>
                  <a:pt x="153889" y="34444"/>
                  <a:pt x="153889" y="76945"/>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634390" y="-1141275"/>
            <a:ext cx="3361598" cy="3361558"/>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0" y="-428525"/>
            <a:ext cx="3847328" cy="3848346"/>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8" name="Google Shape;148;p4"/>
          <p:cNvSpPr txBox="1">
            <a:spLocks noGrp="1"/>
          </p:cNvSpPr>
          <p:nvPr>
            <p:ph type="body" idx="1"/>
          </p:nvPr>
        </p:nvSpPr>
        <p:spPr>
          <a:xfrm>
            <a:off x="713225" y="1170750"/>
            <a:ext cx="7717500" cy="34377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AutoNum type="arabicPeriod"/>
              <a:defRPr sz="1100">
                <a:solidFill>
                  <a:schemeClr val="lt1"/>
                </a:solidFill>
              </a:defRPr>
            </a:lvl1pPr>
            <a:lvl2pPr marL="914400" lvl="1" indent="-317500">
              <a:spcBef>
                <a:spcPts val="0"/>
              </a:spcBef>
              <a:spcAft>
                <a:spcPts val="0"/>
              </a:spcAft>
              <a:buClr>
                <a:schemeClr val="lt1"/>
              </a:buClr>
              <a:buSzPts val="1400"/>
              <a:buAutoNum type="alphaLcPeriod"/>
              <a:defRPr>
                <a:solidFill>
                  <a:schemeClr val="lt1"/>
                </a:solidFill>
              </a:defRPr>
            </a:lvl2pPr>
            <a:lvl3pPr marL="1371600" lvl="2" indent="-317500">
              <a:spcBef>
                <a:spcPts val="0"/>
              </a:spcBef>
              <a:spcAft>
                <a:spcPts val="0"/>
              </a:spcAft>
              <a:buClr>
                <a:schemeClr val="lt1"/>
              </a:buClr>
              <a:buSzPts val="1400"/>
              <a:buAutoNum type="romanLcPeriod"/>
              <a:defRPr>
                <a:solidFill>
                  <a:schemeClr val="lt1"/>
                </a:solidFill>
              </a:defRPr>
            </a:lvl3pPr>
            <a:lvl4pPr marL="1828800" lvl="3" indent="-317500">
              <a:spcBef>
                <a:spcPts val="0"/>
              </a:spcBef>
              <a:spcAft>
                <a:spcPts val="0"/>
              </a:spcAft>
              <a:buClr>
                <a:schemeClr val="lt1"/>
              </a:buClr>
              <a:buSzPts val="1400"/>
              <a:buAutoNum type="arabicPeriod"/>
              <a:defRPr>
                <a:solidFill>
                  <a:schemeClr val="lt1"/>
                </a:solidFill>
              </a:defRPr>
            </a:lvl4pPr>
            <a:lvl5pPr marL="2286000" lvl="4" indent="-317500">
              <a:spcBef>
                <a:spcPts val="0"/>
              </a:spcBef>
              <a:spcAft>
                <a:spcPts val="0"/>
              </a:spcAft>
              <a:buClr>
                <a:schemeClr val="lt1"/>
              </a:buClr>
              <a:buSzPts val="1400"/>
              <a:buAutoNum type="alphaLcPeriod"/>
              <a:defRPr>
                <a:solidFill>
                  <a:schemeClr val="lt1"/>
                </a:solidFill>
              </a:defRPr>
            </a:lvl5pPr>
            <a:lvl6pPr marL="2743200" lvl="5" indent="-317500">
              <a:spcBef>
                <a:spcPts val="0"/>
              </a:spcBef>
              <a:spcAft>
                <a:spcPts val="0"/>
              </a:spcAft>
              <a:buClr>
                <a:schemeClr val="lt1"/>
              </a:buClr>
              <a:buSzPts val="1400"/>
              <a:buAutoNum type="romanLcPeriod"/>
              <a:defRPr>
                <a:solidFill>
                  <a:schemeClr val="lt1"/>
                </a:solidFill>
              </a:defRPr>
            </a:lvl6pPr>
            <a:lvl7pPr marL="3200400" lvl="6" indent="-317500">
              <a:spcBef>
                <a:spcPts val="0"/>
              </a:spcBef>
              <a:spcAft>
                <a:spcPts val="0"/>
              </a:spcAft>
              <a:buClr>
                <a:schemeClr val="lt1"/>
              </a:buClr>
              <a:buSzPts val="1400"/>
              <a:buAutoNum type="arabicPeriod"/>
              <a:defRPr>
                <a:solidFill>
                  <a:schemeClr val="lt1"/>
                </a:solidFill>
              </a:defRPr>
            </a:lvl7pPr>
            <a:lvl8pPr marL="3657600" lvl="7" indent="-317500">
              <a:spcBef>
                <a:spcPts val="0"/>
              </a:spcBef>
              <a:spcAft>
                <a:spcPts val="0"/>
              </a:spcAft>
              <a:buClr>
                <a:schemeClr val="lt1"/>
              </a:buClr>
              <a:buSzPts val="1400"/>
              <a:buAutoNum type="alphaLcPeriod"/>
              <a:defRPr>
                <a:solidFill>
                  <a:schemeClr val="lt1"/>
                </a:solidFill>
              </a:defRPr>
            </a:lvl8pPr>
            <a:lvl9pPr marL="4114800" lvl="8" indent="-317500">
              <a:spcBef>
                <a:spcPts val="0"/>
              </a:spcBef>
              <a:spcAft>
                <a:spcPts val="0"/>
              </a:spcAft>
              <a:buClr>
                <a:schemeClr val="lt1"/>
              </a:buClr>
              <a:buSzPts val="1400"/>
              <a:buAutoNum type="romanLcPeriod"/>
              <a:defRPr>
                <a:solidFill>
                  <a:schemeClr val="lt1"/>
                </a:solidFill>
              </a:defRPr>
            </a:lvl9pPr>
          </a:lstStyle>
          <a:p>
            <a:endParaRPr/>
          </a:p>
        </p:txBody>
      </p:sp>
      <p:grpSp>
        <p:nvGrpSpPr>
          <p:cNvPr id="149" name="Google Shape;149;p4"/>
          <p:cNvGrpSpPr/>
          <p:nvPr/>
        </p:nvGrpSpPr>
        <p:grpSpPr>
          <a:xfrm rot="10276119">
            <a:off x="6462906" y="-1575608"/>
            <a:ext cx="3596110" cy="5299991"/>
            <a:chOff x="-1655250" y="1496250"/>
            <a:chExt cx="3596150" cy="5300050"/>
          </a:xfrm>
        </p:grpSpPr>
        <p:sp>
          <p:nvSpPr>
            <p:cNvPr id="150" name="Google Shape;150;p4"/>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4"/>
            <p:cNvGrpSpPr/>
            <p:nvPr/>
          </p:nvGrpSpPr>
          <p:grpSpPr>
            <a:xfrm>
              <a:off x="-1655250" y="1496250"/>
              <a:ext cx="3596150" cy="5300050"/>
              <a:chOff x="-1655250" y="1496250"/>
              <a:chExt cx="3596150" cy="5300050"/>
            </a:xfrm>
          </p:grpSpPr>
          <p:sp>
            <p:nvSpPr>
              <p:cNvPr id="165" name="Google Shape;165;p4"/>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4"/>
          <p:cNvSpPr/>
          <p:nvPr/>
        </p:nvSpPr>
        <p:spPr>
          <a:xfrm>
            <a:off x="6584350" y="124725"/>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5"/>
        <p:cNvGrpSpPr/>
        <p:nvPr/>
      </p:nvGrpSpPr>
      <p:grpSpPr>
        <a:xfrm>
          <a:off x="0" y="0"/>
          <a:ext cx="0" cy="0"/>
          <a:chOff x="0" y="0"/>
          <a:chExt cx="0" cy="0"/>
        </a:xfrm>
      </p:grpSpPr>
      <p:sp>
        <p:nvSpPr>
          <p:cNvPr id="356" name="Google Shape;35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57" name="Google Shape;357;p7"/>
          <p:cNvSpPr txBox="1">
            <a:spLocks noGrp="1"/>
          </p:cNvSpPr>
          <p:nvPr>
            <p:ph type="title"/>
          </p:nvPr>
        </p:nvSpPr>
        <p:spPr>
          <a:xfrm>
            <a:off x="1030775" y="1367125"/>
            <a:ext cx="3258000" cy="6435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8" name="Google Shape;358;p7"/>
          <p:cNvSpPr txBox="1">
            <a:spLocks noGrp="1"/>
          </p:cNvSpPr>
          <p:nvPr>
            <p:ph type="subTitle" idx="1"/>
          </p:nvPr>
        </p:nvSpPr>
        <p:spPr>
          <a:xfrm>
            <a:off x="1030775" y="1945025"/>
            <a:ext cx="3258000" cy="184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359" name="Google Shape;359;p7"/>
          <p:cNvSpPr/>
          <p:nvPr/>
        </p:nvSpPr>
        <p:spPr>
          <a:xfrm rot="-2370411" flipH="1">
            <a:off x="-587872" y="3597031"/>
            <a:ext cx="1745962" cy="1746264"/>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flipH="1">
            <a:off x="6349122" y="1247450"/>
            <a:ext cx="3847328" cy="3848346"/>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7"/>
          <p:cNvGrpSpPr/>
          <p:nvPr/>
        </p:nvGrpSpPr>
        <p:grpSpPr>
          <a:xfrm>
            <a:off x="-2270405" y="-1750665"/>
            <a:ext cx="3853911" cy="3853911"/>
            <a:chOff x="4879075" y="-2001150"/>
            <a:chExt cx="4980500" cy="4980500"/>
          </a:xfrm>
        </p:grpSpPr>
        <p:sp>
          <p:nvSpPr>
            <p:cNvPr id="362" name="Google Shape;362;p7"/>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7"/>
          <p:cNvGrpSpPr/>
          <p:nvPr/>
        </p:nvGrpSpPr>
        <p:grpSpPr>
          <a:xfrm>
            <a:off x="6349325" y="-1750675"/>
            <a:ext cx="3596150" cy="5300050"/>
            <a:chOff x="-1655250" y="1496250"/>
            <a:chExt cx="3596150" cy="5300050"/>
          </a:xfrm>
        </p:grpSpPr>
        <p:sp>
          <p:nvSpPr>
            <p:cNvPr id="389" name="Google Shape;389;p7"/>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7"/>
            <p:cNvGrpSpPr/>
            <p:nvPr/>
          </p:nvGrpSpPr>
          <p:grpSpPr>
            <a:xfrm>
              <a:off x="-1655250" y="1496250"/>
              <a:ext cx="3596150" cy="5300050"/>
              <a:chOff x="-1655250" y="1496250"/>
              <a:chExt cx="3596150" cy="5300050"/>
            </a:xfrm>
          </p:grpSpPr>
          <p:sp>
            <p:nvSpPr>
              <p:cNvPr id="404" name="Google Shape;404;p7"/>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 name="Google Shape;418;p7"/>
          <p:cNvGrpSpPr/>
          <p:nvPr/>
        </p:nvGrpSpPr>
        <p:grpSpPr>
          <a:xfrm rot="-3660315">
            <a:off x="928758" y="4109725"/>
            <a:ext cx="1450060" cy="1217130"/>
            <a:chOff x="-1558050" y="593400"/>
            <a:chExt cx="1529013" cy="1283400"/>
          </a:xfrm>
        </p:grpSpPr>
        <p:sp>
          <p:nvSpPr>
            <p:cNvPr id="419" name="Google Shape;419;p7"/>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3"/>
        <p:cNvGrpSpPr/>
        <p:nvPr/>
      </p:nvGrpSpPr>
      <p:grpSpPr>
        <a:xfrm>
          <a:off x="0" y="0"/>
          <a:ext cx="0" cy="0"/>
          <a:chOff x="0" y="0"/>
          <a:chExt cx="0" cy="0"/>
        </a:xfrm>
      </p:grpSpPr>
      <p:sp>
        <p:nvSpPr>
          <p:cNvPr id="444" name="Google Shape;444;p8"/>
          <p:cNvSpPr txBox="1">
            <a:spLocks noGrp="1"/>
          </p:cNvSpPr>
          <p:nvPr>
            <p:ph type="title"/>
          </p:nvPr>
        </p:nvSpPr>
        <p:spPr>
          <a:xfrm>
            <a:off x="1499550" y="571050"/>
            <a:ext cx="6144900" cy="400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5" name="Google Shape;4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6" name="Google Shape;446;p8"/>
          <p:cNvSpPr/>
          <p:nvPr/>
        </p:nvSpPr>
        <p:spPr>
          <a:xfrm>
            <a:off x="881220" y="4646413"/>
            <a:ext cx="849233" cy="849198"/>
          </a:xfrm>
          <a:custGeom>
            <a:avLst/>
            <a:gdLst/>
            <a:ahLst/>
            <a:cxnLst/>
            <a:rect l="l" t="t" r="r" b="b"/>
            <a:pathLst>
              <a:path w="24356" h="24355" extrusionOk="0">
                <a:moveTo>
                  <a:pt x="12190" y="0"/>
                </a:moveTo>
                <a:cubicBezTo>
                  <a:pt x="5456" y="0"/>
                  <a:pt x="1" y="5455"/>
                  <a:pt x="1" y="12189"/>
                </a:cubicBezTo>
                <a:cubicBezTo>
                  <a:pt x="1" y="18900"/>
                  <a:pt x="5456" y="24355"/>
                  <a:pt x="12190" y="24355"/>
                </a:cubicBezTo>
                <a:cubicBezTo>
                  <a:pt x="18900" y="24355"/>
                  <a:pt x="24355" y="18900"/>
                  <a:pt x="24355" y="12189"/>
                </a:cubicBezTo>
                <a:cubicBezTo>
                  <a:pt x="24355" y="5455"/>
                  <a:pt x="18900" y="0"/>
                  <a:pt x="12190" y="0"/>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392205" y="-681512"/>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1643917" y="888813"/>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2490483" y="4031313"/>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flipH="1">
            <a:off x="7035490" y="4381075"/>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8"/>
          <p:cNvGrpSpPr/>
          <p:nvPr/>
        </p:nvGrpSpPr>
        <p:grpSpPr>
          <a:xfrm rot="10800000">
            <a:off x="-4324200" y="-1950750"/>
            <a:ext cx="4980500" cy="4980500"/>
            <a:chOff x="4879075" y="-2001150"/>
            <a:chExt cx="4980500" cy="4980500"/>
          </a:xfrm>
        </p:grpSpPr>
        <p:sp>
          <p:nvSpPr>
            <p:cNvPr id="452" name="Google Shape;452;p8"/>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8"/>
          <p:cNvGrpSpPr/>
          <p:nvPr/>
        </p:nvGrpSpPr>
        <p:grpSpPr>
          <a:xfrm rot="-3660315">
            <a:off x="-776892" y="3957875"/>
            <a:ext cx="1450060" cy="1217130"/>
            <a:chOff x="-1558050" y="593400"/>
            <a:chExt cx="1529013" cy="1283400"/>
          </a:xfrm>
        </p:grpSpPr>
        <p:sp>
          <p:nvSpPr>
            <p:cNvPr id="479" name="Google Shape;479;p8"/>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8"/>
          <p:cNvGrpSpPr/>
          <p:nvPr/>
        </p:nvGrpSpPr>
        <p:grpSpPr>
          <a:xfrm rot="10800000">
            <a:off x="6666750" y="-2454050"/>
            <a:ext cx="3596150" cy="5300050"/>
            <a:chOff x="-1655250" y="1496250"/>
            <a:chExt cx="3596150" cy="5300050"/>
          </a:xfrm>
        </p:grpSpPr>
        <p:sp>
          <p:nvSpPr>
            <p:cNvPr id="504" name="Google Shape;504;p8"/>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8"/>
            <p:cNvGrpSpPr/>
            <p:nvPr/>
          </p:nvGrpSpPr>
          <p:grpSpPr>
            <a:xfrm>
              <a:off x="-1655250" y="1496250"/>
              <a:ext cx="3596150" cy="5300050"/>
              <a:chOff x="-1655250" y="1496250"/>
              <a:chExt cx="3596150" cy="5300050"/>
            </a:xfrm>
          </p:grpSpPr>
          <p:sp>
            <p:nvSpPr>
              <p:cNvPr id="519" name="Google Shape;519;p8"/>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 name="Google Shape;533;p8"/>
          <p:cNvSpPr/>
          <p:nvPr/>
        </p:nvSpPr>
        <p:spPr>
          <a:xfrm>
            <a:off x="6666750" y="-716062"/>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6" name="Google Shape;536;p9"/>
          <p:cNvSpPr txBox="1">
            <a:spLocks noGrp="1"/>
          </p:cNvSpPr>
          <p:nvPr>
            <p:ph type="title"/>
          </p:nvPr>
        </p:nvSpPr>
        <p:spPr>
          <a:xfrm>
            <a:off x="5074475" y="1231775"/>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7" name="Google Shape;537;p9"/>
          <p:cNvSpPr txBox="1">
            <a:spLocks noGrp="1"/>
          </p:cNvSpPr>
          <p:nvPr>
            <p:ph type="body" idx="1"/>
          </p:nvPr>
        </p:nvSpPr>
        <p:spPr>
          <a:xfrm>
            <a:off x="5074475" y="1932400"/>
            <a:ext cx="2808000" cy="1787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38" name="Google Shape;538;p9"/>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9" name="Google Shape;539;p9"/>
          <p:cNvSpPr/>
          <p:nvPr/>
        </p:nvSpPr>
        <p:spPr>
          <a:xfrm rot="2370411">
            <a:off x="8094409" y="3375506"/>
            <a:ext cx="1745962" cy="1746264"/>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616450" y="1247450"/>
            <a:ext cx="3847328" cy="3848346"/>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9"/>
          <p:cNvGrpSpPr/>
          <p:nvPr/>
        </p:nvGrpSpPr>
        <p:grpSpPr>
          <a:xfrm rot="10276119">
            <a:off x="6462906" y="-1575608"/>
            <a:ext cx="3596110" cy="5299991"/>
            <a:chOff x="-1655250" y="1496250"/>
            <a:chExt cx="3596150" cy="5300050"/>
          </a:xfrm>
        </p:grpSpPr>
        <p:sp>
          <p:nvSpPr>
            <p:cNvPr id="542" name="Google Shape;542;p9"/>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9"/>
            <p:cNvGrpSpPr/>
            <p:nvPr/>
          </p:nvGrpSpPr>
          <p:grpSpPr>
            <a:xfrm>
              <a:off x="-1655250" y="1496250"/>
              <a:ext cx="3596150" cy="5300050"/>
              <a:chOff x="-1655250" y="1496250"/>
              <a:chExt cx="3596150" cy="5300050"/>
            </a:xfrm>
          </p:grpSpPr>
          <p:sp>
            <p:nvSpPr>
              <p:cNvPr id="557" name="Google Shape;557;p9"/>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1"/>
        <p:cNvGrpSpPr/>
        <p:nvPr/>
      </p:nvGrpSpPr>
      <p:grpSpPr>
        <a:xfrm>
          <a:off x="0" y="0"/>
          <a:ext cx="0" cy="0"/>
          <a:chOff x="0" y="0"/>
          <a:chExt cx="0" cy="0"/>
        </a:xfrm>
      </p:grpSpPr>
      <p:sp>
        <p:nvSpPr>
          <p:cNvPr id="572" name="Google Shape;572;p10"/>
          <p:cNvSpPr txBox="1">
            <a:spLocks noGrp="1"/>
          </p:cNvSpPr>
          <p:nvPr>
            <p:ph type="body" idx="1"/>
          </p:nvPr>
        </p:nvSpPr>
        <p:spPr>
          <a:xfrm>
            <a:off x="4572000" y="539500"/>
            <a:ext cx="3858900" cy="9567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800"/>
              <a:buNone/>
              <a:defRPr sz="3000">
                <a:latin typeface="Bebas Neue"/>
                <a:ea typeface="Bebas Neue"/>
                <a:cs typeface="Bebas Neue"/>
                <a:sym typeface="Bebas Neue"/>
              </a:defRPr>
            </a:lvl1pPr>
          </a:lstStyle>
          <a:p>
            <a:endParaRPr/>
          </a:p>
        </p:txBody>
      </p:sp>
      <p:sp>
        <p:nvSpPr>
          <p:cNvPr id="573" name="Google Shape;57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4" name="Google Shape;574;p10"/>
          <p:cNvSpPr/>
          <p:nvPr/>
        </p:nvSpPr>
        <p:spPr>
          <a:xfrm>
            <a:off x="-75" y="0"/>
            <a:ext cx="9144000" cy="2647200"/>
          </a:xfrm>
          <a:prstGeom prst="rect">
            <a:avLst/>
          </a:prstGeom>
          <a:gradFill>
            <a:gsLst>
              <a:gs pos="0">
                <a:srgbClr val="A64D79"/>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10"/>
          <p:cNvGrpSpPr/>
          <p:nvPr/>
        </p:nvGrpSpPr>
        <p:grpSpPr>
          <a:xfrm>
            <a:off x="6779825" y="3207050"/>
            <a:ext cx="4980500" cy="4980500"/>
            <a:chOff x="4879075" y="-2001150"/>
            <a:chExt cx="4980500" cy="4980500"/>
          </a:xfrm>
        </p:grpSpPr>
        <p:sp>
          <p:nvSpPr>
            <p:cNvPr id="576" name="Google Shape;576;p10"/>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0"/>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0"/>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 name="Google Shape;602;p10"/>
          <p:cNvSpPr/>
          <p:nvPr/>
        </p:nvSpPr>
        <p:spPr>
          <a:xfrm flipH="1">
            <a:off x="-89011" y="-564087"/>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flipH="1">
            <a:off x="-1366192" y="-111262"/>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alpha val="32941"/>
                </a:srgbClr>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8804113" y="292020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10"/>
          <p:cNvGrpSpPr/>
          <p:nvPr/>
        </p:nvGrpSpPr>
        <p:grpSpPr>
          <a:xfrm>
            <a:off x="-1655250" y="1496250"/>
            <a:ext cx="3596150" cy="5300050"/>
            <a:chOff x="-1655250" y="1496250"/>
            <a:chExt cx="3596150" cy="5300050"/>
          </a:xfrm>
        </p:grpSpPr>
        <p:sp>
          <p:nvSpPr>
            <p:cNvPr id="606" name="Google Shape;606;p10"/>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10"/>
            <p:cNvGrpSpPr/>
            <p:nvPr/>
          </p:nvGrpSpPr>
          <p:grpSpPr>
            <a:xfrm>
              <a:off x="-1655250" y="1496250"/>
              <a:ext cx="3596150" cy="5300050"/>
              <a:chOff x="-1655250" y="1496250"/>
              <a:chExt cx="3596150" cy="5300050"/>
            </a:xfrm>
          </p:grpSpPr>
          <p:sp>
            <p:nvSpPr>
              <p:cNvPr id="621" name="Google Shape;621;p10"/>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5"/>
        <p:cNvGrpSpPr/>
        <p:nvPr/>
      </p:nvGrpSpPr>
      <p:grpSpPr>
        <a:xfrm>
          <a:off x="0" y="0"/>
          <a:ext cx="0" cy="0"/>
          <a:chOff x="0" y="0"/>
          <a:chExt cx="0" cy="0"/>
        </a:xfrm>
      </p:grpSpPr>
      <p:sp>
        <p:nvSpPr>
          <p:cNvPr id="636" name="Google Shape;636;p11"/>
          <p:cNvSpPr txBox="1">
            <a:spLocks noGrp="1"/>
          </p:cNvSpPr>
          <p:nvPr>
            <p:ph type="title" hasCustomPrompt="1"/>
          </p:nvPr>
        </p:nvSpPr>
        <p:spPr>
          <a:xfrm>
            <a:off x="1791000" y="1244950"/>
            <a:ext cx="55620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7" name="Google Shape;637;p11"/>
          <p:cNvSpPr txBox="1">
            <a:spLocks noGrp="1"/>
          </p:cNvSpPr>
          <p:nvPr>
            <p:ph type="body" idx="1"/>
          </p:nvPr>
        </p:nvSpPr>
        <p:spPr>
          <a:xfrm>
            <a:off x="1791000" y="3291050"/>
            <a:ext cx="5562000" cy="607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2200">
                <a:solidFill>
                  <a:schemeClr val="dk2"/>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38" name="Google Shape;63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9" name="Google Shape;639;p11"/>
          <p:cNvSpPr/>
          <p:nvPr/>
        </p:nvSpPr>
        <p:spPr>
          <a:xfrm flipH="1">
            <a:off x="6631913" y="4126275"/>
            <a:ext cx="608325" cy="608900"/>
          </a:xfrm>
          <a:custGeom>
            <a:avLst/>
            <a:gdLst/>
            <a:ahLst/>
            <a:cxnLst/>
            <a:rect l="l" t="t" r="r" b="b"/>
            <a:pathLst>
              <a:path w="24333" h="24356" extrusionOk="0">
                <a:moveTo>
                  <a:pt x="12167" y="1"/>
                </a:moveTo>
                <a:cubicBezTo>
                  <a:pt x="5433" y="1"/>
                  <a:pt x="1" y="5456"/>
                  <a:pt x="1" y="12190"/>
                </a:cubicBezTo>
                <a:cubicBezTo>
                  <a:pt x="1" y="18900"/>
                  <a:pt x="5433" y="24356"/>
                  <a:pt x="12167" y="24356"/>
                </a:cubicBezTo>
                <a:cubicBezTo>
                  <a:pt x="18877" y="24356"/>
                  <a:pt x="24332" y="18900"/>
                  <a:pt x="24332" y="12190"/>
                </a:cubicBezTo>
                <a:cubicBezTo>
                  <a:pt x="24332" y="5456"/>
                  <a:pt x="18877" y="1"/>
                  <a:pt x="12167"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flipH="1">
            <a:off x="6397731" y="-546400"/>
            <a:ext cx="1604456" cy="1604881"/>
          </a:xfrm>
          <a:custGeom>
            <a:avLst/>
            <a:gdLst/>
            <a:ahLst/>
            <a:cxnLst/>
            <a:rect l="l" t="t" r="r" b="b"/>
            <a:pathLst>
              <a:path w="83154" h="83176" extrusionOk="0">
                <a:moveTo>
                  <a:pt x="83153" y="41588"/>
                </a:moveTo>
                <a:cubicBezTo>
                  <a:pt x="83153" y="64550"/>
                  <a:pt x="64551" y="83176"/>
                  <a:pt x="41588" y="83176"/>
                </a:cubicBezTo>
                <a:cubicBezTo>
                  <a:pt x="18603" y="83176"/>
                  <a:pt x="1" y="64550"/>
                  <a:pt x="1" y="41588"/>
                </a:cubicBezTo>
                <a:cubicBezTo>
                  <a:pt x="1" y="18626"/>
                  <a:pt x="18603" y="0"/>
                  <a:pt x="41588" y="0"/>
                </a:cubicBezTo>
                <a:cubicBezTo>
                  <a:pt x="64551" y="0"/>
                  <a:pt x="83153" y="18626"/>
                  <a:pt x="83153" y="41588"/>
                </a:cubicBezTo>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flipH="1">
            <a:off x="6910525" y="-248450"/>
            <a:ext cx="2079425" cy="2079400"/>
          </a:xfrm>
          <a:custGeom>
            <a:avLst/>
            <a:gdLst/>
            <a:ahLst/>
            <a:cxnLst/>
            <a:rect l="l" t="t" r="r" b="b"/>
            <a:pathLst>
              <a:path w="83177" h="83176" extrusionOk="0">
                <a:moveTo>
                  <a:pt x="41589" y="1"/>
                </a:moveTo>
                <a:cubicBezTo>
                  <a:pt x="18626" y="1"/>
                  <a:pt x="1" y="18626"/>
                  <a:pt x="1" y="41588"/>
                </a:cubicBezTo>
                <a:cubicBezTo>
                  <a:pt x="1" y="64550"/>
                  <a:pt x="18626" y="83176"/>
                  <a:pt x="41589" y="83176"/>
                </a:cubicBezTo>
                <a:cubicBezTo>
                  <a:pt x="64551" y="83176"/>
                  <a:pt x="83176" y="64550"/>
                  <a:pt x="83176" y="41588"/>
                </a:cubicBezTo>
                <a:cubicBezTo>
                  <a:pt x="83176" y="18626"/>
                  <a:pt x="64551" y="1"/>
                  <a:pt x="41589" y="1"/>
                </a:cubicBezTo>
                <a:close/>
              </a:path>
            </a:pathLst>
          </a:custGeom>
          <a:gradFill>
            <a:gsLst>
              <a:gs pos="0">
                <a:srgbClr val="1077D2"/>
              </a:gs>
              <a:gs pos="100000">
                <a:srgbClr val="093153">
                  <a:alpha val="67843"/>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flipH="1">
            <a:off x="2657863" y="-119500"/>
            <a:ext cx="1217175" cy="1217175"/>
          </a:xfrm>
          <a:custGeom>
            <a:avLst/>
            <a:gdLst/>
            <a:ahLst/>
            <a:cxnLst/>
            <a:rect l="l" t="t" r="r" b="b"/>
            <a:pathLst>
              <a:path w="48687" h="48687" extrusionOk="0">
                <a:moveTo>
                  <a:pt x="48686" y="24332"/>
                </a:moveTo>
                <a:cubicBezTo>
                  <a:pt x="48686" y="37776"/>
                  <a:pt x="37776" y="48687"/>
                  <a:pt x="24332" y="48687"/>
                </a:cubicBezTo>
                <a:cubicBezTo>
                  <a:pt x="10888" y="48687"/>
                  <a:pt x="0" y="37776"/>
                  <a:pt x="0" y="24332"/>
                </a:cubicBezTo>
                <a:cubicBezTo>
                  <a:pt x="0" y="10888"/>
                  <a:pt x="10888" y="1"/>
                  <a:pt x="24332" y="1"/>
                </a:cubicBezTo>
                <a:cubicBezTo>
                  <a:pt x="37776" y="1"/>
                  <a:pt x="48686" y="10888"/>
                  <a:pt x="48686" y="24332"/>
                </a:cubicBezTo>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flipH="1">
            <a:off x="-1346437" y="2525400"/>
            <a:ext cx="3544800" cy="3544800"/>
          </a:xfrm>
          <a:custGeom>
            <a:avLst/>
            <a:gdLst/>
            <a:ahLst/>
            <a:cxnLst/>
            <a:rect l="l" t="t" r="r" b="b"/>
            <a:pathLst>
              <a:path w="141792" h="141792" extrusionOk="0">
                <a:moveTo>
                  <a:pt x="70896" y="1"/>
                </a:moveTo>
                <a:cubicBezTo>
                  <a:pt x="31727" y="1"/>
                  <a:pt x="0" y="31728"/>
                  <a:pt x="0" y="70896"/>
                </a:cubicBezTo>
                <a:cubicBezTo>
                  <a:pt x="0" y="110041"/>
                  <a:pt x="31727" y="141791"/>
                  <a:pt x="70896" y="141791"/>
                </a:cubicBezTo>
                <a:cubicBezTo>
                  <a:pt x="110041" y="141791"/>
                  <a:pt x="141791" y="110041"/>
                  <a:pt x="141791" y="70896"/>
                </a:cubicBezTo>
                <a:cubicBezTo>
                  <a:pt x="141791" y="31728"/>
                  <a:pt x="110041" y="1"/>
                  <a:pt x="70896" y="1"/>
                </a:cubicBezTo>
                <a:close/>
              </a:path>
            </a:pathLst>
          </a:cu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flipH="1">
            <a:off x="1588561" y="44865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flipH="1">
            <a:off x="6264880" y="4452125"/>
            <a:ext cx="849233" cy="849198"/>
          </a:xfrm>
          <a:custGeom>
            <a:avLst/>
            <a:gdLst/>
            <a:ahLst/>
            <a:cxnLst/>
            <a:rect l="l" t="t" r="r" b="b"/>
            <a:pathLst>
              <a:path w="24356" h="24355" extrusionOk="0">
                <a:moveTo>
                  <a:pt x="12190" y="0"/>
                </a:moveTo>
                <a:cubicBezTo>
                  <a:pt x="5456" y="0"/>
                  <a:pt x="1" y="5455"/>
                  <a:pt x="1" y="12189"/>
                </a:cubicBezTo>
                <a:cubicBezTo>
                  <a:pt x="1" y="18900"/>
                  <a:pt x="5456" y="24355"/>
                  <a:pt x="12190" y="24355"/>
                </a:cubicBezTo>
                <a:cubicBezTo>
                  <a:pt x="18900" y="24355"/>
                  <a:pt x="24355" y="18900"/>
                  <a:pt x="24355" y="12189"/>
                </a:cubicBezTo>
                <a:cubicBezTo>
                  <a:pt x="24355" y="5455"/>
                  <a:pt x="18900" y="0"/>
                  <a:pt x="12190" y="0"/>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 name="Google Shape;646;p11"/>
          <p:cNvGrpSpPr/>
          <p:nvPr/>
        </p:nvGrpSpPr>
        <p:grpSpPr>
          <a:xfrm flipH="1">
            <a:off x="-2064500" y="-1994112"/>
            <a:ext cx="4980500" cy="4980500"/>
            <a:chOff x="4879075" y="-2001150"/>
            <a:chExt cx="4980500" cy="4980500"/>
          </a:xfrm>
        </p:grpSpPr>
        <p:sp>
          <p:nvSpPr>
            <p:cNvPr id="647" name="Google Shape;647;p11"/>
            <p:cNvSpPr/>
            <p:nvPr/>
          </p:nvSpPr>
          <p:spPr>
            <a:xfrm>
              <a:off x="4879075" y="-2001150"/>
              <a:ext cx="4980500" cy="4980500"/>
            </a:xfrm>
            <a:custGeom>
              <a:avLst/>
              <a:gdLst/>
              <a:ahLst/>
              <a:cxnLst/>
              <a:rect l="l" t="t" r="r" b="b"/>
              <a:pathLst>
                <a:path w="199220" h="199220" fill="none" extrusionOk="0">
                  <a:moveTo>
                    <a:pt x="199219" y="99610"/>
                  </a:moveTo>
                  <a:cubicBezTo>
                    <a:pt x="199219" y="154619"/>
                    <a:pt x="154619" y="199219"/>
                    <a:pt x="99610" y="199219"/>
                  </a:cubicBezTo>
                  <a:cubicBezTo>
                    <a:pt x="44578" y="199219"/>
                    <a:pt x="0" y="154619"/>
                    <a:pt x="0" y="99610"/>
                  </a:cubicBezTo>
                  <a:cubicBezTo>
                    <a:pt x="0" y="44601"/>
                    <a:pt x="44578" y="0"/>
                    <a:pt x="99610" y="0"/>
                  </a:cubicBezTo>
                  <a:cubicBezTo>
                    <a:pt x="154619" y="0"/>
                    <a:pt x="199219" y="44601"/>
                    <a:pt x="199219" y="9961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975500" y="-1904725"/>
              <a:ext cx="4787625" cy="4787625"/>
            </a:xfrm>
            <a:custGeom>
              <a:avLst/>
              <a:gdLst/>
              <a:ahLst/>
              <a:cxnLst/>
              <a:rect l="l" t="t" r="r" b="b"/>
              <a:pathLst>
                <a:path w="191505" h="191505" fill="none" extrusionOk="0">
                  <a:moveTo>
                    <a:pt x="191505" y="95753"/>
                  </a:moveTo>
                  <a:cubicBezTo>
                    <a:pt x="191505" y="148639"/>
                    <a:pt x="148616" y="191505"/>
                    <a:pt x="95753" y="191505"/>
                  </a:cubicBezTo>
                  <a:cubicBezTo>
                    <a:pt x="42867" y="191505"/>
                    <a:pt x="1" y="148639"/>
                    <a:pt x="1" y="95753"/>
                  </a:cubicBezTo>
                  <a:cubicBezTo>
                    <a:pt x="1" y="42867"/>
                    <a:pt x="42867" y="1"/>
                    <a:pt x="95753" y="1"/>
                  </a:cubicBezTo>
                  <a:cubicBezTo>
                    <a:pt x="148616" y="1"/>
                    <a:pt x="191505" y="42867"/>
                    <a:pt x="191505" y="9575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5071950" y="-1808275"/>
              <a:ext cx="4594750" cy="4594750"/>
            </a:xfrm>
            <a:custGeom>
              <a:avLst/>
              <a:gdLst/>
              <a:ahLst/>
              <a:cxnLst/>
              <a:rect l="l" t="t" r="r" b="b"/>
              <a:pathLst>
                <a:path w="183790" h="183790" fill="none" extrusionOk="0">
                  <a:moveTo>
                    <a:pt x="183790" y="91895"/>
                  </a:moveTo>
                  <a:cubicBezTo>
                    <a:pt x="183790" y="142635"/>
                    <a:pt x="142636" y="183789"/>
                    <a:pt x="91895" y="183789"/>
                  </a:cubicBezTo>
                  <a:cubicBezTo>
                    <a:pt x="41131" y="183789"/>
                    <a:pt x="0" y="142635"/>
                    <a:pt x="0" y="91895"/>
                  </a:cubicBezTo>
                  <a:cubicBezTo>
                    <a:pt x="0" y="41131"/>
                    <a:pt x="41131" y="0"/>
                    <a:pt x="91895" y="0"/>
                  </a:cubicBezTo>
                  <a:cubicBezTo>
                    <a:pt x="142636" y="0"/>
                    <a:pt x="183790" y="41131"/>
                    <a:pt x="183790" y="9189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5167800" y="-1711850"/>
              <a:ext cx="4402475" cy="4401875"/>
            </a:xfrm>
            <a:custGeom>
              <a:avLst/>
              <a:gdLst/>
              <a:ahLst/>
              <a:cxnLst/>
              <a:rect l="l" t="t" r="r" b="b"/>
              <a:pathLst>
                <a:path w="176099" h="176075" fill="none" extrusionOk="0">
                  <a:moveTo>
                    <a:pt x="176098" y="88038"/>
                  </a:moveTo>
                  <a:cubicBezTo>
                    <a:pt x="176098" y="136656"/>
                    <a:pt x="136679" y="176075"/>
                    <a:pt x="88061" y="176075"/>
                  </a:cubicBezTo>
                  <a:cubicBezTo>
                    <a:pt x="39420" y="176075"/>
                    <a:pt x="1" y="136656"/>
                    <a:pt x="1" y="88038"/>
                  </a:cubicBezTo>
                  <a:cubicBezTo>
                    <a:pt x="1" y="39420"/>
                    <a:pt x="39420" y="1"/>
                    <a:pt x="88061" y="1"/>
                  </a:cubicBezTo>
                  <a:cubicBezTo>
                    <a:pt x="136679" y="1"/>
                    <a:pt x="176098" y="39420"/>
                    <a:pt x="176098" y="8803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5264250" y="-1615400"/>
              <a:ext cx="4209575" cy="4209000"/>
            </a:xfrm>
            <a:custGeom>
              <a:avLst/>
              <a:gdLst/>
              <a:ahLst/>
              <a:cxnLst/>
              <a:rect l="l" t="t" r="r" b="b"/>
              <a:pathLst>
                <a:path w="168383" h="168360" fill="none" extrusionOk="0">
                  <a:moveTo>
                    <a:pt x="168383" y="84180"/>
                  </a:moveTo>
                  <a:cubicBezTo>
                    <a:pt x="168383" y="130675"/>
                    <a:pt x="130675" y="168359"/>
                    <a:pt x="84203" y="168359"/>
                  </a:cubicBezTo>
                  <a:cubicBezTo>
                    <a:pt x="37708" y="168359"/>
                    <a:pt x="0" y="130675"/>
                    <a:pt x="0" y="84180"/>
                  </a:cubicBezTo>
                  <a:cubicBezTo>
                    <a:pt x="0" y="37685"/>
                    <a:pt x="37708" y="0"/>
                    <a:pt x="84203" y="0"/>
                  </a:cubicBezTo>
                  <a:cubicBezTo>
                    <a:pt x="130675" y="0"/>
                    <a:pt x="168383" y="37685"/>
                    <a:pt x="168383" y="84180"/>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5360675" y="-1518975"/>
              <a:ext cx="4016725" cy="4016125"/>
            </a:xfrm>
            <a:custGeom>
              <a:avLst/>
              <a:gdLst/>
              <a:ahLst/>
              <a:cxnLst/>
              <a:rect l="l" t="t" r="r" b="b"/>
              <a:pathLst>
                <a:path w="160669" h="160645" fill="none" extrusionOk="0">
                  <a:moveTo>
                    <a:pt x="160668" y="80323"/>
                  </a:moveTo>
                  <a:cubicBezTo>
                    <a:pt x="160668" y="124672"/>
                    <a:pt x="124695" y="160645"/>
                    <a:pt x="80346" y="160645"/>
                  </a:cubicBezTo>
                  <a:cubicBezTo>
                    <a:pt x="35973" y="160645"/>
                    <a:pt x="1" y="124672"/>
                    <a:pt x="1" y="80323"/>
                  </a:cubicBezTo>
                  <a:cubicBezTo>
                    <a:pt x="1" y="35950"/>
                    <a:pt x="35973" y="1"/>
                    <a:pt x="80346" y="1"/>
                  </a:cubicBezTo>
                  <a:cubicBezTo>
                    <a:pt x="124695" y="1"/>
                    <a:pt x="160668" y="35950"/>
                    <a:pt x="160668" y="8032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5457125" y="-1422525"/>
              <a:ext cx="3823825" cy="3823250"/>
            </a:xfrm>
            <a:custGeom>
              <a:avLst/>
              <a:gdLst/>
              <a:ahLst/>
              <a:cxnLst/>
              <a:rect l="l" t="t" r="r" b="b"/>
              <a:pathLst>
                <a:path w="152953" h="152930" fill="none" extrusionOk="0">
                  <a:moveTo>
                    <a:pt x="152953" y="76465"/>
                  </a:moveTo>
                  <a:cubicBezTo>
                    <a:pt x="152953" y="118691"/>
                    <a:pt x="118715" y="152929"/>
                    <a:pt x="76488" y="152929"/>
                  </a:cubicBezTo>
                  <a:cubicBezTo>
                    <a:pt x="34238" y="152929"/>
                    <a:pt x="0" y="118691"/>
                    <a:pt x="0" y="76465"/>
                  </a:cubicBezTo>
                  <a:cubicBezTo>
                    <a:pt x="0" y="34238"/>
                    <a:pt x="34238" y="0"/>
                    <a:pt x="76488" y="0"/>
                  </a:cubicBezTo>
                  <a:cubicBezTo>
                    <a:pt x="118715" y="0"/>
                    <a:pt x="152953" y="34238"/>
                    <a:pt x="152953" y="76465"/>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553550" y="-1326100"/>
              <a:ext cx="3630975" cy="3630375"/>
            </a:xfrm>
            <a:custGeom>
              <a:avLst/>
              <a:gdLst/>
              <a:ahLst/>
              <a:cxnLst/>
              <a:rect l="l" t="t" r="r" b="b"/>
              <a:pathLst>
                <a:path w="145239" h="145215" fill="none" extrusionOk="0">
                  <a:moveTo>
                    <a:pt x="145238" y="72608"/>
                  </a:moveTo>
                  <a:cubicBezTo>
                    <a:pt x="145238" y="112712"/>
                    <a:pt x="112735" y="145215"/>
                    <a:pt x="72631" y="145215"/>
                  </a:cubicBezTo>
                  <a:cubicBezTo>
                    <a:pt x="32527" y="145215"/>
                    <a:pt x="1" y="112712"/>
                    <a:pt x="1" y="72608"/>
                  </a:cubicBezTo>
                  <a:cubicBezTo>
                    <a:pt x="1" y="32504"/>
                    <a:pt x="32527" y="1"/>
                    <a:pt x="72631" y="1"/>
                  </a:cubicBezTo>
                  <a:cubicBezTo>
                    <a:pt x="112735" y="1"/>
                    <a:pt x="145238" y="32504"/>
                    <a:pt x="145238" y="7260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5650000" y="-1230225"/>
              <a:ext cx="3438075" cy="3438075"/>
            </a:xfrm>
            <a:custGeom>
              <a:avLst/>
              <a:gdLst/>
              <a:ahLst/>
              <a:cxnLst/>
              <a:rect l="l" t="t" r="r" b="b"/>
              <a:pathLst>
                <a:path w="137523" h="137523" fill="none" extrusionOk="0">
                  <a:moveTo>
                    <a:pt x="137523" y="68773"/>
                  </a:moveTo>
                  <a:cubicBezTo>
                    <a:pt x="137523" y="106731"/>
                    <a:pt x="106731" y="137522"/>
                    <a:pt x="68773" y="137522"/>
                  </a:cubicBezTo>
                  <a:cubicBezTo>
                    <a:pt x="30792" y="137522"/>
                    <a:pt x="0" y="106731"/>
                    <a:pt x="0" y="68773"/>
                  </a:cubicBezTo>
                  <a:cubicBezTo>
                    <a:pt x="0" y="30792"/>
                    <a:pt x="30792" y="0"/>
                    <a:pt x="68773" y="0"/>
                  </a:cubicBezTo>
                  <a:cubicBezTo>
                    <a:pt x="106731" y="0"/>
                    <a:pt x="137523" y="30792"/>
                    <a:pt x="137523" y="6877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746425" y="-1133800"/>
              <a:ext cx="3245225" cy="3245200"/>
            </a:xfrm>
            <a:custGeom>
              <a:avLst/>
              <a:gdLst/>
              <a:ahLst/>
              <a:cxnLst/>
              <a:rect l="l" t="t" r="r" b="b"/>
              <a:pathLst>
                <a:path w="129809" h="129808" fill="none" extrusionOk="0">
                  <a:moveTo>
                    <a:pt x="129808" y="64916"/>
                  </a:moveTo>
                  <a:cubicBezTo>
                    <a:pt x="129808" y="100751"/>
                    <a:pt x="100752" y="129808"/>
                    <a:pt x="64916" y="129808"/>
                  </a:cubicBezTo>
                  <a:cubicBezTo>
                    <a:pt x="29057" y="129808"/>
                    <a:pt x="1" y="100751"/>
                    <a:pt x="1" y="64916"/>
                  </a:cubicBezTo>
                  <a:cubicBezTo>
                    <a:pt x="1" y="29057"/>
                    <a:pt x="29057" y="1"/>
                    <a:pt x="64916" y="1"/>
                  </a:cubicBezTo>
                  <a:cubicBezTo>
                    <a:pt x="100752" y="1"/>
                    <a:pt x="129808" y="29057"/>
                    <a:pt x="129808" y="6491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842875" y="-1037350"/>
              <a:ext cx="3052325" cy="3052325"/>
            </a:xfrm>
            <a:custGeom>
              <a:avLst/>
              <a:gdLst/>
              <a:ahLst/>
              <a:cxnLst/>
              <a:rect l="l" t="t" r="r" b="b"/>
              <a:pathLst>
                <a:path w="122093" h="122093" fill="none" extrusionOk="0">
                  <a:moveTo>
                    <a:pt x="122093" y="61058"/>
                  </a:moveTo>
                  <a:cubicBezTo>
                    <a:pt x="122093" y="94771"/>
                    <a:pt x="94771" y="122093"/>
                    <a:pt x="61058" y="122093"/>
                  </a:cubicBezTo>
                  <a:cubicBezTo>
                    <a:pt x="27345" y="122093"/>
                    <a:pt x="0" y="94771"/>
                    <a:pt x="0" y="61058"/>
                  </a:cubicBezTo>
                  <a:cubicBezTo>
                    <a:pt x="0" y="27345"/>
                    <a:pt x="27345" y="0"/>
                    <a:pt x="61058" y="0"/>
                  </a:cubicBezTo>
                  <a:cubicBezTo>
                    <a:pt x="94771" y="0"/>
                    <a:pt x="122093" y="27345"/>
                    <a:pt x="122093" y="6105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5939300" y="-940925"/>
              <a:ext cx="2859475" cy="2859475"/>
            </a:xfrm>
            <a:custGeom>
              <a:avLst/>
              <a:gdLst/>
              <a:ahLst/>
              <a:cxnLst/>
              <a:rect l="l" t="t" r="r" b="b"/>
              <a:pathLst>
                <a:path w="114379" h="114379" fill="none" extrusionOk="0">
                  <a:moveTo>
                    <a:pt x="114378" y="57201"/>
                  </a:moveTo>
                  <a:cubicBezTo>
                    <a:pt x="114378" y="88791"/>
                    <a:pt x="88768" y="114378"/>
                    <a:pt x="57201" y="114378"/>
                  </a:cubicBezTo>
                  <a:cubicBezTo>
                    <a:pt x="25611" y="114378"/>
                    <a:pt x="1" y="88791"/>
                    <a:pt x="1" y="57201"/>
                  </a:cubicBezTo>
                  <a:cubicBezTo>
                    <a:pt x="1" y="25611"/>
                    <a:pt x="25611" y="1"/>
                    <a:pt x="57201" y="1"/>
                  </a:cubicBezTo>
                  <a:cubicBezTo>
                    <a:pt x="88768" y="1"/>
                    <a:pt x="114378" y="25611"/>
                    <a:pt x="114378" y="5720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6035750" y="-844475"/>
              <a:ext cx="2666575" cy="2666575"/>
            </a:xfrm>
            <a:custGeom>
              <a:avLst/>
              <a:gdLst/>
              <a:ahLst/>
              <a:cxnLst/>
              <a:rect l="l" t="t" r="r" b="b"/>
              <a:pathLst>
                <a:path w="106663" h="106663" fill="none" extrusionOk="0">
                  <a:moveTo>
                    <a:pt x="106663" y="53343"/>
                  </a:moveTo>
                  <a:cubicBezTo>
                    <a:pt x="106663" y="82787"/>
                    <a:pt x="82788" y="106663"/>
                    <a:pt x="53343" y="106663"/>
                  </a:cubicBezTo>
                  <a:cubicBezTo>
                    <a:pt x="23875" y="106663"/>
                    <a:pt x="0" y="82787"/>
                    <a:pt x="0" y="53343"/>
                  </a:cubicBezTo>
                  <a:cubicBezTo>
                    <a:pt x="0" y="23875"/>
                    <a:pt x="23875" y="0"/>
                    <a:pt x="53343" y="0"/>
                  </a:cubicBezTo>
                  <a:cubicBezTo>
                    <a:pt x="82788" y="0"/>
                    <a:pt x="106663" y="23875"/>
                    <a:pt x="106663" y="5334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6132175" y="-748050"/>
              <a:ext cx="2473725" cy="2473725"/>
            </a:xfrm>
            <a:custGeom>
              <a:avLst/>
              <a:gdLst/>
              <a:ahLst/>
              <a:cxnLst/>
              <a:rect l="l" t="t" r="r" b="b"/>
              <a:pathLst>
                <a:path w="98949" h="98949" fill="none" extrusionOk="0">
                  <a:moveTo>
                    <a:pt x="98948" y="49486"/>
                  </a:moveTo>
                  <a:cubicBezTo>
                    <a:pt x="98948" y="76808"/>
                    <a:pt x="76808" y="98948"/>
                    <a:pt x="49486" y="98948"/>
                  </a:cubicBezTo>
                  <a:cubicBezTo>
                    <a:pt x="22141" y="98948"/>
                    <a:pt x="1" y="76808"/>
                    <a:pt x="1" y="49486"/>
                  </a:cubicBezTo>
                  <a:cubicBezTo>
                    <a:pt x="1" y="22164"/>
                    <a:pt x="22141" y="1"/>
                    <a:pt x="49486" y="1"/>
                  </a:cubicBezTo>
                  <a:cubicBezTo>
                    <a:pt x="76808" y="1"/>
                    <a:pt x="98948" y="22164"/>
                    <a:pt x="98948" y="4948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6228625" y="-651600"/>
              <a:ext cx="2280825" cy="2280825"/>
            </a:xfrm>
            <a:custGeom>
              <a:avLst/>
              <a:gdLst/>
              <a:ahLst/>
              <a:cxnLst/>
              <a:rect l="l" t="t" r="r" b="b"/>
              <a:pathLst>
                <a:path w="91233" h="91233" fill="none" extrusionOk="0">
                  <a:moveTo>
                    <a:pt x="91233" y="45628"/>
                  </a:moveTo>
                  <a:cubicBezTo>
                    <a:pt x="91233" y="70827"/>
                    <a:pt x="70804" y="91233"/>
                    <a:pt x="45628" y="91233"/>
                  </a:cubicBezTo>
                  <a:cubicBezTo>
                    <a:pt x="20429" y="91233"/>
                    <a:pt x="0" y="70827"/>
                    <a:pt x="0" y="45628"/>
                  </a:cubicBezTo>
                  <a:cubicBezTo>
                    <a:pt x="0" y="20429"/>
                    <a:pt x="20429" y="0"/>
                    <a:pt x="45628" y="0"/>
                  </a:cubicBezTo>
                  <a:cubicBezTo>
                    <a:pt x="70804" y="0"/>
                    <a:pt x="91233" y="20429"/>
                    <a:pt x="91233" y="45628"/>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6325050" y="-555175"/>
              <a:ext cx="2087975" cy="2088525"/>
            </a:xfrm>
            <a:custGeom>
              <a:avLst/>
              <a:gdLst/>
              <a:ahLst/>
              <a:cxnLst/>
              <a:rect l="l" t="t" r="r" b="b"/>
              <a:pathLst>
                <a:path w="83519" h="83541" fill="none" extrusionOk="0">
                  <a:moveTo>
                    <a:pt x="83518" y="41771"/>
                  </a:moveTo>
                  <a:cubicBezTo>
                    <a:pt x="83518" y="64824"/>
                    <a:pt x="64824" y="83541"/>
                    <a:pt x="41771" y="83541"/>
                  </a:cubicBezTo>
                  <a:cubicBezTo>
                    <a:pt x="18694" y="83541"/>
                    <a:pt x="1" y="64824"/>
                    <a:pt x="1" y="41771"/>
                  </a:cubicBezTo>
                  <a:cubicBezTo>
                    <a:pt x="1" y="18694"/>
                    <a:pt x="18694" y="1"/>
                    <a:pt x="41771" y="1"/>
                  </a:cubicBezTo>
                  <a:cubicBezTo>
                    <a:pt x="64824" y="1"/>
                    <a:pt x="83518" y="18694"/>
                    <a:pt x="83518" y="4177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6421500" y="-458725"/>
              <a:ext cx="1895075" cy="1895650"/>
            </a:xfrm>
            <a:custGeom>
              <a:avLst/>
              <a:gdLst/>
              <a:ahLst/>
              <a:cxnLst/>
              <a:rect l="l" t="t" r="r" b="b"/>
              <a:pathLst>
                <a:path w="75803" h="75826" fill="none" extrusionOk="0">
                  <a:moveTo>
                    <a:pt x="75803" y="37913"/>
                  </a:moveTo>
                  <a:cubicBezTo>
                    <a:pt x="75803" y="58844"/>
                    <a:pt x="58844" y="75826"/>
                    <a:pt x="37913" y="75826"/>
                  </a:cubicBezTo>
                  <a:cubicBezTo>
                    <a:pt x="16959" y="75826"/>
                    <a:pt x="0" y="58844"/>
                    <a:pt x="0" y="37913"/>
                  </a:cubicBezTo>
                  <a:cubicBezTo>
                    <a:pt x="0" y="16982"/>
                    <a:pt x="16959" y="0"/>
                    <a:pt x="37913" y="0"/>
                  </a:cubicBezTo>
                  <a:cubicBezTo>
                    <a:pt x="58844" y="0"/>
                    <a:pt x="75803" y="16982"/>
                    <a:pt x="75803" y="37913"/>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a:off x="6517925" y="-362300"/>
              <a:ext cx="1702225" cy="1702800"/>
            </a:xfrm>
            <a:custGeom>
              <a:avLst/>
              <a:gdLst/>
              <a:ahLst/>
              <a:cxnLst/>
              <a:rect l="l" t="t" r="r" b="b"/>
              <a:pathLst>
                <a:path w="68089" h="68112" fill="none" extrusionOk="0">
                  <a:moveTo>
                    <a:pt x="68088" y="34056"/>
                  </a:moveTo>
                  <a:cubicBezTo>
                    <a:pt x="68088" y="52864"/>
                    <a:pt x="52841" y="68111"/>
                    <a:pt x="34056" y="68111"/>
                  </a:cubicBezTo>
                  <a:cubicBezTo>
                    <a:pt x="15248" y="68111"/>
                    <a:pt x="0" y="52864"/>
                    <a:pt x="0" y="34056"/>
                  </a:cubicBezTo>
                  <a:cubicBezTo>
                    <a:pt x="0" y="15248"/>
                    <a:pt x="15248" y="0"/>
                    <a:pt x="34056" y="0"/>
                  </a:cubicBezTo>
                  <a:cubicBezTo>
                    <a:pt x="52841" y="0"/>
                    <a:pt x="68088" y="15248"/>
                    <a:pt x="68088" y="3405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6614350" y="-265875"/>
              <a:ext cx="1509350" cy="1509925"/>
            </a:xfrm>
            <a:custGeom>
              <a:avLst/>
              <a:gdLst/>
              <a:ahLst/>
              <a:cxnLst/>
              <a:rect l="l" t="t" r="r" b="b"/>
              <a:pathLst>
                <a:path w="60374" h="60397" fill="none" extrusionOk="0">
                  <a:moveTo>
                    <a:pt x="60374" y="30199"/>
                  </a:moveTo>
                  <a:cubicBezTo>
                    <a:pt x="60374" y="46861"/>
                    <a:pt x="46861" y="60397"/>
                    <a:pt x="30199" y="60397"/>
                  </a:cubicBezTo>
                  <a:cubicBezTo>
                    <a:pt x="13514" y="60397"/>
                    <a:pt x="1" y="46861"/>
                    <a:pt x="1" y="30199"/>
                  </a:cubicBezTo>
                  <a:cubicBezTo>
                    <a:pt x="1" y="13513"/>
                    <a:pt x="13514" y="1"/>
                    <a:pt x="30199" y="1"/>
                  </a:cubicBezTo>
                  <a:cubicBezTo>
                    <a:pt x="46861" y="1"/>
                    <a:pt x="60374" y="13513"/>
                    <a:pt x="60374" y="3019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6710800" y="-169425"/>
              <a:ext cx="1316475" cy="1317050"/>
            </a:xfrm>
            <a:custGeom>
              <a:avLst/>
              <a:gdLst/>
              <a:ahLst/>
              <a:cxnLst/>
              <a:rect l="l" t="t" r="r" b="b"/>
              <a:pathLst>
                <a:path w="52659" h="52682" fill="none" extrusionOk="0">
                  <a:moveTo>
                    <a:pt x="52658" y="26341"/>
                  </a:moveTo>
                  <a:cubicBezTo>
                    <a:pt x="52658" y="40880"/>
                    <a:pt x="40881" y="52681"/>
                    <a:pt x="26341" y="52681"/>
                  </a:cubicBezTo>
                  <a:cubicBezTo>
                    <a:pt x="11778" y="52681"/>
                    <a:pt x="0" y="40880"/>
                    <a:pt x="0" y="26341"/>
                  </a:cubicBezTo>
                  <a:cubicBezTo>
                    <a:pt x="0" y="11801"/>
                    <a:pt x="11778" y="0"/>
                    <a:pt x="26341" y="0"/>
                  </a:cubicBezTo>
                  <a:cubicBezTo>
                    <a:pt x="40881" y="0"/>
                    <a:pt x="52658" y="11801"/>
                    <a:pt x="52658" y="2634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6807225" y="-73000"/>
              <a:ext cx="1124175" cy="1124175"/>
            </a:xfrm>
            <a:custGeom>
              <a:avLst/>
              <a:gdLst/>
              <a:ahLst/>
              <a:cxnLst/>
              <a:rect l="l" t="t" r="r" b="b"/>
              <a:pathLst>
                <a:path w="44967" h="44967" fill="none" extrusionOk="0">
                  <a:moveTo>
                    <a:pt x="44967" y="22484"/>
                  </a:moveTo>
                  <a:cubicBezTo>
                    <a:pt x="44967" y="34901"/>
                    <a:pt x="34901" y="44967"/>
                    <a:pt x="22484" y="44967"/>
                  </a:cubicBezTo>
                  <a:cubicBezTo>
                    <a:pt x="10067" y="44967"/>
                    <a:pt x="1" y="34901"/>
                    <a:pt x="1" y="22484"/>
                  </a:cubicBezTo>
                  <a:cubicBezTo>
                    <a:pt x="1" y="10067"/>
                    <a:pt x="10067" y="1"/>
                    <a:pt x="22484" y="1"/>
                  </a:cubicBezTo>
                  <a:cubicBezTo>
                    <a:pt x="34901" y="1"/>
                    <a:pt x="44967" y="10067"/>
                    <a:pt x="44967" y="2248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6903675" y="23450"/>
              <a:ext cx="931300" cy="931300"/>
            </a:xfrm>
            <a:custGeom>
              <a:avLst/>
              <a:gdLst/>
              <a:ahLst/>
              <a:cxnLst/>
              <a:rect l="l" t="t" r="r" b="b"/>
              <a:pathLst>
                <a:path w="37252" h="37252" fill="none" extrusionOk="0">
                  <a:moveTo>
                    <a:pt x="37251" y="18626"/>
                  </a:moveTo>
                  <a:cubicBezTo>
                    <a:pt x="37251" y="28897"/>
                    <a:pt x="28897" y="37251"/>
                    <a:pt x="18626" y="37251"/>
                  </a:cubicBezTo>
                  <a:cubicBezTo>
                    <a:pt x="8332" y="37251"/>
                    <a:pt x="0" y="28897"/>
                    <a:pt x="0" y="18626"/>
                  </a:cubicBezTo>
                  <a:cubicBezTo>
                    <a:pt x="0" y="8332"/>
                    <a:pt x="8332" y="0"/>
                    <a:pt x="18626" y="0"/>
                  </a:cubicBezTo>
                  <a:cubicBezTo>
                    <a:pt x="28897" y="0"/>
                    <a:pt x="37251" y="8332"/>
                    <a:pt x="37251" y="1862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a:off x="7000100" y="119875"/>
              <a:ext cx="738425" cy="738425"/>
            </a:xfrm>
            <a:custGeom>
              <a:avLst/>
              <a:gdLst/>
              <a:ahLst/>
              <a:cxnLst/>
              <a:rect l="l" t="t" r="r" b="b"/>
              <a:pathLst>
                <a:path w="29537" h="29537" fill="none" extrusionOk="0">
                  <a:moveTo>
                    <a:pt x="29537" y="14769"/>
                  </a:moveTo>
                  <a:cubicBezTo>
                    <a:pt x="29537" y="22917"/>
                    <a:pt x="22917" y="29537"/>
                    <a:pt x="14769" y="29537"/>
                  </a:cubicBezTo>
                  <a:cubicBezTo>
                    <a:pt x="6597" y="29537"/>
                    <a:pt x="1" y="22917"/>
                    <a:pt x="1" y="14769"/>
                  </a:cubicBezTo>
                  <a:cubicBezTo>
                    <a:pt x="1" y="6597"/>
                    <a:pt x="6597" y="1"/>
                    <a:pt x="14769" y="1"/>
                  </a:cubicBezTo>
                  <a:cubicBezTo>
                    <a:pt x="22917" y="1"/>
                    <a:pt x="29537" y="6597"/>
                    <a:pt x="29537" y="14769"/>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a:off x="7096550" y="216325"/>
              <a:ext cx="545550" cy="545550"/>
            </a:xfrm>
            <a:custGeom>
              <a:avLst/>
              <a:gdLst/>
              <a:ahLst/>
              <a:cxnLst/>
              <a:rect l="l" t="t" r="r" b="b"/>
              <a:pathLst>
                <a:path w="21822" h="21822" fill="none" extrusionOk="0">
                  <a:moveTo>
                    <a:pt x="21821" y="10911"/>
                  </a:moveTo>
                  <a:cubicBezTo>
                    <a:pt x="21821" y="16937"/>
                    <a:pt x="16937" y="21821"/>
                    <a:pt x="10911" y="21821"/>
                  </a:cubicBezTo>
                  <a:cubicBezTo>
                    <a:pt x="4885" y="21821"/>
                    <a:pt x="0" y="16937"/>
                    <a:pt x="0" y="10911"/>
                  </a:cubicBezTo>
                  <a:cubicBezTo>
                    <a:pt x="0" y="4885"/>
                    <a:pt x="4885" y="0"/>
                    <a:pt x="10911" y="0"/>
                  </a:cubicBezTo>
                  <a:cubicBezTo>
                    <a:pt x="16937" y="0"/>
                    <a:pt x="21821" y="4885"/>
                    <a:pt x="21821" y="10911"/>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7192425" y="312750"/>
              <a:ext cx="353225" cy="352675"/>
            </a:xfrm>
            <a:custGeom>
              <a:avLst/>
              <a:gdLst/>
              <a:ahLst/>
              <a:cxnLst/>
              <a:rect l="l" t="t" r="r" b="b"/>
              <a:pathLst>
                <a:path w="14129" h="14107" fill="none" extrusionOk="0">
                  <a:moveTo>
                    <a:pt x="14129" y="7054"/>
                  </a:moveTo>
                  <a:cubicBezTo>
                    <a:pt x="14129" y="10957"/>
                    <a:pt x="10956" y="14107"/>
                    <a:pt x="7076" y="14107"/>
                  </a:cubicBezTo>
                  <a:cubicBezTo>
                    <a:pt x="3173" y="14107"/>
                    <a:pt x="0" y="10957"/>
                    <a:pt x="0" y="7054"/>
                  </a:cubicBezTo>
                  <a:cubicBezTo>
                    <a:pt x="0" y="3151"/>
                    <a:pt x="3173" y="1"/>
                    <a:pt x="7076" y="1"/>
                  </a:cubicBezTo>
                  <a:cubicBezTo>
                    <a:pt x="10956" y="1"/>
                    <a:pt x="14129" y="3151"/>
                    <a:pt x="14129" y="7054"/>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a:off x="7288850" y="409200"/>
              <a:ext cx="160375" cy="159800"/>
            </a:xfrm>
            <a:custGeom>
              <a:avLst/>
              <a:gdLst/>
              <a:ahLst/>
              <a:cxnLst/>
              <a:rect l="l" t="t" r="r" b="b"/>
              <a:pathLst>
                <a:path w="6415" h="6392" fill="none" extrusionOk="0">
                  <a:moveTo>
                    <a:pt x="6414" y="3196"/>
                  </a:moveTo>
                  <a:cubicBezTo>
                    <a:pt x="6414" y="4953"/>
                    <a:pt x="4976" y="6391"/>
                    <a:pt x="3219" y="6391"/>
                  </a:cubicBezTo>
                  <a:cubicBezTo>
                    <a:pt x="1438" y="6391"/>
                    <a:pt x="0" y="4953"/>
                    <a:pt x="0" y="3196"/>
                  </a:cubicBezTo>
                  <a:cubicBezTo>
                    <a:pt x="0" y="1415"/>
                    <a:pt x="1438" y="0"/>
                    <a:pt x="3219" y="0"/>
                  </a:cubicBezTo>
                  <a:cubicBezTo>
                    <a:pt x="4976" y="0"/>
                    <a:pt x="6414" y="1415"/>
                    <a:pt x="6414" y="3196"/>
                  </a:cubicBezTo>
                  <a:close/>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11"/>
          <p:cNvGrpSpPr/>
          <p:nvPr/>
        </p:nvGrpSpPr>
        <p:grpSpPr>
          <a:xfrm flipH="1">
            <a:off x="6263425" y="1496250"/>
            <a:ext cx="3596150" cy="5300050"/>
            <a:chOff x="-1655250" y="1496250"/>
            <a:chExt cx="3596150" cy="5300050"/>
          </a:xfrm>
        </p:grpSpPr>
        <p:sp>
          <p:nvSpPr>
            <p:cNvPr id="674" name="Google Shape;674;p11"/>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1461225" y="2171300"/>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11"/>
            <p:cNvGrpSpPr/>
            <p:nvPr/>
          </p:nvGrpSpPr>
          <p:grpSpPr>
            <a:xfrm>
              <a:off x="-1655250" y="1496250"/>
              <a:ext cx="3596150" cy="5300050"/>
              <a:chOff x="-1655250" y="1496250"/>
              <a:chExt cx="3596150" cy="5300050"/>
            </a:xfrm>
          </p:grpSpPr>
          <p:sp>
            <p:nvSpPr>
              <p:cNvPr id="689" name="Google Shape;689;p11"/>
              <p:cNvSpPr/>
              <p:nvPr/>
            </p:nvSpPr>
            <p:spPr>
              <a:xfrm>
                <a:off x="-814700" y="149625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879175" y="1563575"/>
                <a:ext cx="2755600" cy="4423000"/>
              </a:xfrm>
              <a:custGeom>
                <a:avLst/>
                <a:gdLst/>
                <a:ahLst/>
                <a:cxnLst/>
                <a:rect l="l" t="t" r="r" b="b"/>
                <a:pathLst>
                  <a:path w="110224" h="176920" fill="none" extrusionOk="0">
                    <a:moveTo>
                      <a:pt x="0" y="1"/>
                    </a:moveTo>
                    <a:lnTo>
                      <a:pt x="110223"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943675" y="163092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1008725" y="1698825"/>
                <a:ext cx="2755625" cy="4422425"/>
              </a:xfrm>
              <a:custGeom>
                <a:avLst/>
                <a:gdLst/>
                <a:ahLst/>
                <a:cxnLst/>
                <a:rect l="l" t="t" r="r" b="b"/>
                <a:pathLst>
                  <a:path w="110225"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1073200" y="1766150"/>
                <a:ext cx="2755600" cy="4423000"/>
              </a:xfrm>
              <a:custGeom>
                <a:avLst/>
                <a:gdLst/>
                <a:ahLst/>
                <a:cxnLst/>
                <a:rect l="l" t="t" r="r" b="b"/>
                <a:pathLst>
                  <a:path w="110224" h="176920" fill="none" extrusionOk="0">
                    <a:moveTo>
                      <a:pt x="0" y="1"/>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1137675" y="1833500"/>
                <a:ext cx="2755025" cy="4422975"/>
              </a:xfrm>
              <a:custGeom>
                <a:avLst/>
                <a:gdLst/>
                <a:ahLst/>
                <a:cxnLst/>
                <a:rect l="l" t="t" r="r" b="b"/>
                <a:pathLst>
                  <a:path w="110201" h="176919" fill="none" extrusionOk="0">
                    <a:moveTo>
                      <a:pt x="0"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1202725" y="1901400"/>
                <a:ext cx="2755600" cy="4422425"/>
              </a:xfrm>
              <a:custGeom>
                <a:avLst/>
                <a:gdLst/>
                <a:ahLst/>
                <a:cxnLst/>
                <a:rect l="l" t="t" r="r" b="b"/>
                <a:pathLst>
                  <a:path w="110224" h="176897" fill="none" extrusionOk="0">
                    <a:moveTo>
                      <a:pt x="0"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1267225" y="196872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1331700" y="2036075"/>
                <a:ext cx="2755050" cy="4422975"/>
              </a:xfrm>
              <a:custGeom>
                <a:avLst/>
                <a:gdLst/>
                <a:ahLst/>
                <a:cxnLst/>
                <a:rect l="l" t="t" r="r" b="b"/>
                <a:pathLst>
                  <a:path w="110202" h="176919" fill="none" extrusionOk="0">
                    <a:moveTo>
                      <a:pt x="1" y="0"/>
                    </a:moveTo>
                    <a:lnTo>
                      <a:pt x="110201"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1396750" y="2103975"/>
                <a:ext cx="2755600" cy="4422425"/>
              </a:xfrm>
              <a:custGeom>
                <a:avLst/>
                <a:gdLst/>
                <a:ahLst/>
                <a:cxnLst/>
                <a:rect l="l" t="t" r="r" b="b"/>
                <a:pathLst>
                  <a:path w="110224" h="176897" fill="none" extrusionOk="0">
                    <a:moveTo>
                      <a:pt x="1" y="0"/>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1436875" y="2219513"/>
                <a:ext cx="2755600" cy="4422425"/>
              </a:xfrm>
              <a:custGeom>
                <a:avLst/>
                <a:gdLst/>
                <a:ahLst/>
                <a:cxnLst/>
                <a:rect l="l" t="t" r="r" b="b"/>
                <a:pathLst>
                  <a:path w="110224" h="176897" fill="none" extrusionOk="0">
                    <a:moveTo>
                      <a:pt x="0"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1526275" y="2238650"/>
                <a:ext cx="2755600" cy="4422975"/>
              </a:xfrm>
              <a:custGeom>
                <a:avLst/>
                <a:gdLst/>
                <a:ahLst/>
                <a:cxnLst/>
                <a:rect l="l" t="t" r="r" b="b"/>
                <a:pathLst>
                  <a:path w="110224" h="176919" fill="none" extrusionOk="0">
                    <a:moveTo>
                      <a:pt x="0"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1590775" y="2305975"/>
                <a:ext cx="2755625" cy="4422975"/>
              </a:xfrm>
              <a:custGeom>
                <a:avLst/>
                <a:gdLst/>
                <a:ahLst/>
                <a:cxnLst/>
                <a:rect l="l" t="t" r="r" b="b"/>
                <a:pathLst>
                  <a:path w="110225" h="176919" fill="none" extrusionOk="0">
                    <a:moveTo>
                      <a:pt x="1" y="0"/>
                    </a:moveTo>
                    <a:lnTo>
                      <a:pt x="110224" y="176919"/>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1655250" y="2373875"/>
                <a:ext cx="2755625" cy="4422425"/>
              </a:xfrm>
              <a:custGeom>
                <a:avLst/>
                <a:gdLst/>
                <a:ahLst/>
                <a:cxnLst/>
                <a:rect l="l" t="t" r="r" b="b"/>
                <a:pathLst>
                  <a:path w="110225" h="176897" fill="none" extrusionOk="0">
                    <a:moveTo>
                      <a:pt x="1" y="1"/>
                    </a:moveTo>
                    <a:lnTo>
                      <a:pt x="110224" y="176896"/>
                    </a:lnTo>
                  </a:path>
                </a:pathLst>
              </a:custGeom>
              <a:solidFill>
                <a:srgbClr val="A64D79"/>
              </a:solidFill>
              <a:ln w="19050" cap="flat" cmpd="sng">
                <a:solidFill>
                  <a:srgbClr val="A64D79"/>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3" name="Google Shape;703;p11"/>
          <p:cNvGrpSpPr/>
          <p:nvPr/>
        </p:nvGrpSpPr>
        <p:grpSpPr>
          <a:xfrm rot="-3660315">
            <a:off x="5576383" y="-375362"/>
            <a:ext cx="1450060" cy="1217130"/>
            <a:chOff x="-1558050" y="593400"/>
            <a:chExt cx="1529013" cy="1283400"/>
          </a:xfrm>
        </p:grpSpPr>
        <p:sp>
          <p:nvSpPr>
            <p:cNvPr id="704" name="Google Shape;704;p11"/>
            <p:cNvSpPr/>
            <p:nvPr/>
          </p:nvSpPr>
          <p:spPr>
            <a:xfrm>
              <a:off x="-1558050"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1405650"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1253250"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1100850"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948450"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796050"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643650"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1"/>
            <p:cNvSpPr/>
            <p:nvPr/>
          </p:nvSpPr>
          <p:spPr>
            <a:xfrm>
              <a:off x="-491250" y="1812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1367437" y="669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1215037" y="822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1062637" y="974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910237" y="1126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757837" y="1279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605437" y="1431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453037" y="1584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300637" y="1736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1160037" y="593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1007637" y="745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855237" y="898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702837" y="10506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550437" y="12030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398037" y="13554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245637" y="15078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1"/>
            <p:cNvSpPr/>
            <p:nvPr/>
          </p:nvSpPr>
          <p:spPr>
            <a:xfrm>
              <a:off x="-93237" y="1660200"/>
              <a:ext cx="64200" cy="6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11"/>
          <p:cNvSpPr/>
          <p:nvPr/>
        </p:nvSpPr>
        <p:spPr>
          <a:xfrm>
            <a:off x="1359713" y="2598625"/>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29"/>
        <p:cNvGrpSpPr/>
        <p:nvPr/>
      </p:nvGrpSpPr>
      <p:grpSpPr>
        <a:xfrm>
          <a:off x="0" y="0"/>
          <a:ext cx="0" cy="0"/>
          <a:chOff x="0" y="0"/>
          <a:chExt cx="0" cy="0"/>
        </a:xfrm>
      </p:grpSpPr>
      <p:sp>
        <p:nvSpPr>
          <p:cNvPr id="730" name="Google Shape;73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7376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Medium"/>
              <a:buNone/>
              <a:defRPr sz="2800">
                <a:solidFill>
                  <a:schemeClr val="lt1"/>
                </a:solidFill>
                <a:latin typeface="Oswald Medium"/>
                <a:ea typeface="Oswald Medium"/>
                <a:cs typeface="Oswald Medium"/>
                <a:sym typeface="Oswal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Source Sans Pro"/>
              <a:buChar char="●"/>
              <a:defRPr sz="1800">
                <a:solidFill>
                  <a:schemeClr val="lt1"/>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3" r:id="rId11"/>
    <p:sldLayoutId id="2147483669" r:id="rId12"/>
    <p:sldLayoutId id="2147483670" r:id="rId13"/>
    <p:sldLayoutId id="2147483671"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docs.google.com/forms/d/e/1FAIpQLSc6dMuvsHexoAwGPhDohQWch3tC2b9KhXLVzWp47_Wb2D8Fug/viewform?usp=sf_link"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iwCVd-H03CIZFXZturHCmyokn2unR_ibwdBOtxLiZFA/copy#gid=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35"/>
          <p:cNvSpPr txBox="1">
            <a:spLocks noGrp="1"/>
          </p:cNvSpPr>
          <p:nvPr>
            <p:ph type="subTitle" idx="1"/>
          </p:nvPr>
        </p:nvSpPr>
        <p:spPr>
          <a:xfrm>
            <a:off x="976025" y="3642675"/>
            <a:ext cx="3661500" cy="48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Ann Mathew</a:t>
            </a:r>
          </a:p>
          <a:p>
            <a:pPr marL="0" lvl="0" indent="0" algn="l" rtl="0">
              <a:spcBef>
                <a:spcPts val="0"/>
              </a:spcBef>
              <a:spcAft>
                <a:spcPts val="0"/>
              </a:spcAft>
              <a:buNone/>
            </a:pPr>
            <a:r>
              <a:rPr lang="en" dirty="0" smtClean="0"/>
              <a:t>2348010</a:t>
            </a:r>
          </a:p>
          <a:p>
            <a:pPr marL="0" lvl="0" indent="0" algn="l" rtl="0">
              <a:spcBef>
                <a:spcPts val="0"/>
              </a:spcBef>
              <a:spcAft>
                <a:spcPts val="0"/>
              </a:spcAft>
              <a:buNone/>
            </a:pPr>
            <a:r>
              <a:rPr lang="en" dirty="0" smtClean="0"/>
              <a:t>2MDS</a:t>
            </a:r>
            <a:endParaRPr dirty="0"/>
          </a:p>
        </p:txBody>
      </p:sp>
      <p:pic>
        <p:nvPicPr>
          <p:cNvPr id="2073" name="Google Shape;2073;p35"/>
          <p:cNvPicPr preferRelativeResize="0"/>
          <p:nvPr/>
        </p:nvPicPr>
        <p:blipFill rotWithShape="1">
          <a:blip r:embed="rId3">
            <a:alphaModFix/>
          </a:blip>
          <a:srcRect l="18507" t="2970" r="26262" b="16083"/>
          <a:stretch/>
        </p:blipFill>
        <p:spPr>
          <a:xfrm>
            <a:off x="4694050" y="822775"/>
            <a:ext cx="3661500" cy="3579300"/>
          </a:xfrm>
          <a:prstGeom prst="roundRect">
            <a:avLst>
              <a:gd name="adj" fmla="val 50000"/>
            </a:avLst>
          </a:prstGeom>
          <a:noFill/>
          <a:ln>
            <a:noFill/>
          </a:ln>
        </p:spPr>
      </p:pic>
      <p:sp>
        <p:nvSpPr>
          <p:cNvPr id="2074" name="Google Shape;2074;p35"/>
          <p:cNvSpPr/>
          <p:nvPr/>
        </p:nvSpPr>
        <p:spPr>
          <a:xfrm>
            <a:off x="4694050" y="781130"/>
            <a:ext cx="3661500" cy="36204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txBox="1">
            <a:spLocks noGrp="1"/>
          </p:cNvSpPr>
          <p:nvPr>
            <p:ph type="ctrTitle"/>
          </p:nvPr>
        </p:nvSpPr>
        <p:spPr>
          <a:xfrm>
            <a:off x="1032550" y="1200150"/>
            <a:ext cx="3661500" cy="25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latin typeface="Monotype Corsiva" pitchFamily="66" charset="0"/>
              </a:rPr>
              <a:t>Effect Of Internet Addiction On Sleep Quality</a:t>
            </a:r>
            <a:endParaRPr sz="4000" dirty="0">
              <a:latin typeface="Monotype Corsiva" pitchFamily="66" charset="0"/>
            </a:endParaRPr>
          </a:p>
        </p:txBody>
      </p:sp>
      <p:sp>
        <p:nvSpPr>
          <p:cNvPr id="2076" name="Google Shape;2076;p35"/>
          <p:cNvSpPr/>
          <p:nvPr/>
        </p:nvSpPr>
        <p:spPr>
          <a:xfrm>
            <a:off x="6005950" y="44865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75"/>
                                        </p:tgtEl>
                                        <p:attrNameLst>
                                          <p:attrName>style.visibility</p:attrName>
                                        </p:attrNameLst>
                                      </p:cBhvr>
                                      <p:to>
                                        <p:strVal val="visible"/>
                                      </p:to>
                                    </p:set>
                                    <p:animEffect transition="in" filter="fade">
                                      <p:cBhvr>
                                        <p:cTn id="7" dur="1000"/>
                                        <p:tgtEl>
                                          <p:spTgt spid="2075"/>
                                        </p:tgtEl>
                                      </p:cBhvr>
                                    </p:animEffect>
                                    <p:anim calcmode="lin" valueType="num">
                                      <p:cBhvr>
                                        <p:cTn id="8" dur="1000" fill="hold"/>
                                        <p:tgtEl>
                                          <p:spTgt spid="2075"/>
                                        </p:tgtEl>
                                        <p:attrNameLst>
                                          <p:attrName>ppt_x</p:attrName>
                                        </p:attrNameLst>
                                      </p:cBhvr>
                                      <p:tavLst>
                                        <p:tav tm="0">
                                          <p:val>
                                            <p:strVal val="#ppt_x"/>
                                          </p:val>
                                        </p:tav>
                                        <p:tav tm="100000">
                                          <p:val>
                                            <p:strVal val="#ppt_x"/>
                                          </p:val>
                                        </p:tav>
                                      </p:tavLst>
                                    </p:anim>
                                    <p:anim calcmode="lin" valueType="num">
                                      <p:cBhvr>
                                        <p:cTn id="9" dur="1000" fill="hold"/>
                                        <p:tgtEl>
                                          <p:spTgt spid="20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72">
                                            <p:txEl>
                                              <p:pRg st="0" end="0"/>
                                            </p:txEl>
                                          </p:spTgt>
                                        </p:tgtEl>
                                        <p:attrNameLst>
                                          <p:attrName>style.visibility</p:attrName>
                                        </p:attrNameLst>
                                      </p:cBhvr>
                                      <p:to>
                                        <p:strVal val="visible"/>
                                      </p:to>
                                    </p:set>
                                    <p:animEffect transition="in" filter="fade">
                                      <p:cBhvr>
                                        <p:cTn id="14" dur="1000"/>
                                        <p:tgtEl>
                                          <p:spTgt spid="2072">
                                            <p:txEl>
                                              <p:pRg st="0" end="0"/>
                                            </p:txEl>
                                          </p:spTgt>
                                        </p:tgtEl>
                                      </p:cBhvr>
                                    </p:animEffect>
                                    <p:anim calcmode="lin" valueType="num">
                                      <p:cBhvr>
                                        <p:cTn id="15" dur="1000" fill="hold"/>
                                        <p:tgtEl>
                                          <p:spTgt spid="207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72">
                                            <p:txEl>
                                              <p:pRg st="1" end="1"/>
                                            </p:txEl>
                                          </p:spTgt>
                                        </p:tgtEl>
                                        <p:attrNameLst>
                                          <p:attrName>style.visibility</p:attrName>
                                        </p:attrNameLst>
                                      </p:cBhvr>
                                      <p:to>
                                        <p:strVal val="visible"/>
                                      </p:to>
                                    </p:set>
                                    <p:animEffect transition="in" filter="fade">
                                      <p:cBhvr>
                                        <p:cTn id="21" dur="1000"/>
                                        <p:tgtEl>
                                          <p:spTgt spid="2072">
                                            <p:txEl>
                                              <p:pRg st="1" end="1"/>
                                            </p:txEl>
                                          </p:spTgt>
                                        </p:tgtEl>
                                      </p:cBhvr>
                                    </p:animEffect>
                                    <p:anim calcmode="lin" valueType="num">
                                      <p:cBhvr>
                                        <p:cTn id="22" dur="1000" fill="hold"/>
                                        <p:tgtEl>
                                          <p:spTgt spid="207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207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72">
                                            <p:txEl>
                                              <p:pRg st="2" end="2"/>
                                            </p:txEl>
                                          </p:spTgt>
                                        </p:tgtEl>
                                        <p:attrNameLst>
                                          <p:attrName>style.visibility</p:attrName>
                                        </p:attrNameLst>
                                      </p:cBhvr>
                                      <p:to>
                                        <p:strVal val="visible"/>
                                      </p:to>
                                    </p:set>
                                    <p:animEffect transition="in" filter="fade">
                                      <p:cBhvr>
                                        <p:cTn id="28" dur="1000"/>
                                        <p:tgtEl>
                                          <p:spTgt spid="2072">
                                            <p:txEl>
                                              <p:pRg st="2" end="2"/>
                                            </p:txEl>
                                          </p:spTgt>
                                        </p:tgtEl>
                                      </p:cBhvr>
                                    </p:animEffect>
                                    <p:anim calcmode="lin" valueType="num">
                                      <p:cBhvr>
                                        <p:cTn id="29" dur="1000" fill="hold"/>
                                        <p:tgtEl>
                                          <p:spTgt spid="207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07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2" grpId="0" build="p"/>
      <p:bldP spid="20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1.</a:t>
            </a:r>
            <a:r>
              <a:rPr lang="en-US" dirty="0" smtClean="0">
                <a:latin typeface="Modern No. 20" pitchFamily="18" charset="0"/>
              </a:rPr>
              <a:t>Chi Square Test</a:t>
            </a:r>
            <a:br>
              <a:rPr lang="en-US" dirty="0" smtClean="0">
                <a:latin typeface="Modern No. 20" pitchFamily="18" charset="0"/>
              </a:rPr>
            </a:br>
            <a:r>
              <a:rPr lang="en-US" dirty="0">
                <a:latin typeface="Modern No. 20" pitchFamily="18" charset="0"/>
              </a:rPr>
              <a:t/>
            </a:r>
            <a:br>
              <a:rPr lang="en-US" dirty="0">
                <a:latin typeface="Modern No. 20" pitchFamily="18" charset="0"/>
              </a:rPr>
            </a:br>
            <a:endParaRPr lang="en-IN" dirty="0"/>
          </a:p>
        </p:txBody>
      </p:sp>
      <p:sp>
        <p:nvSpPr>
          <p:cNvPr id="4" name="Text Placeholder 3"/>
          <p:cNvSpPr>
            <a:spLocks noGrp="1"/>
          </p:cNvSpPr>
          <p:nvPr>
            <p:ph type="body" idx="1"/>
          </p:nvPr>
        </p:nvSpPr>
        <p:spPr>
          <a:xfrm>
            <a:off x="713225" y="1200150"/>
            <a:ext cx="7717500" cy="3733800"/>
          </a:xfrm>
          <a:ln>
            <a:solidFill>
              <a:schemeClr val="accent3"/>
            </a:solidFill>
          </a:ln>
        </p:spPr>
        <p:txBody>
          <a:bodyPr/>
          <a:lstStyle/>
          <a:p>
            <a:pPr marL="400050" indent="-285750">
              <a:buFont typeface="Arial" pitchFamily="34" charset="0"/>
              <a:buChar char="•"/>
            </a:pPr>
            <a:r>
              <a:rPr lang="en-US" sz="1400" b="1" dirty="0"/>
              <a:t> To analyze the relationship between internet addiction and sleep quality in the population using Chi-square </a:t>
            </a:r>
            <a:r>
              <a:rPr lang="en-US" sz="1400" b="1" dirty="0" smtClean="0"/>
              <a:t>test</a:t>
            </a:r>
          </a:p>
          <a:p>
            <a:pPr marL="400050" indent="-285750">
              <a:buFont typeface="Arial" pitchFamily="34" charset="0"/>
              <a:buChar char="•"/>
            </a:pPr>
            <a:endParaRPr lang="en-US" sz="1400" b="1" dirty="0"/>
          </a:p>
          <a:p>
            <a:pPr marL="114300" indent="0">
              <a:buNone/>
            </a:pPr>
            <a:r>
              <a:rPr lang="en-US" sz="1400" dirty="0"/>
              <a:t>From the above two categorizations of internet addiction and sleep quality, we can easily find the number of people having both normal addiction and good sleep, normal addiction and medium sleep, normal addiction and bad sleep, mild addiction and good sleep and so on. This way the observed values (O) of the contingency table to do the chi-square test is obtained. We are aiming to test the independence of variables, 𝑥 and 𝑦 i.e., internet addiction and sleep quality.</a:t>
            </a:r>
            <a:endParaRPr lang="en-US" sz="1400" dirty="0"/>
          </a:p>
          <a:p>
            <a:pPr marL="114300" indent="0">
              <a:buNone/>
            </a:pPr>
            <a:r>
              <a:rPr lang="en-US" sz="1400" dirty="0"/>
              <a:t/>
            </a:r>
            <a:br>
              <a:rPr lang="en-US" sz="1400" dirty="0"/>
            </a:br>
            <a:r>
              <a:rPr lang="en-US" sz="1400" dirty="0"/>
              <a:t>Null hypothesis 𝐻0 : </a:t>
            </a:r>
            <a:r>
              <a:rPr lang="en-US" sz="1400" dirty="0" smtClean="0"/>
              <a:t>Internet Addiction and Sleep Quality </a:t>
            </a:r>
            <a:r>
              <a:rPr lang="en-US" sz="1400" dirty="0"/>
              <a:t>are independent</a:t>
            </a:r>
            <a:endParaRPr lang="en-US" sz="1400" dirty="0"/>
          </a:p>
          <a:p>
            <a:pPr marL="114300" indent="0">
              <a:buNone/>
            </a:pPr>
            <a:r>
              <a:rPr lang="en-US" sz="1400" dirty="0"/>
              <a:t>Alternate hypothesis 𝐻1 : </a:t>
            </a:r>
            <a:r>
              <a:rPr lang="en-US" sz="1400" dirty="0" smtClean="0"/>
              <a:t>Internet Addiction and Sleep Quality </a:t>
            </a:r>
            <a:r>
              <a:rPr lang="en-US" sz="1400" dirty="0"/>
              <a:t>are not independent </a:t>
            </a:r>
            <a:endParaRPr lang="en-US" sz="1400" dirty="0" smtClean="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r>
              <a:rPr lang="en-US" sz="1400" dirty="0" smtClean="0"/>
              <a:t>Where 0i is the observed frequency and </a:t>
            </a:r>
            <a:r>
              <a:rPr lang="en-US" sz="1400" dirty="0" err="1" smtClean="0"/>
              <a:t>Ei</a:t>
            </a:r>
            <a:r>
              <a:rPr lang="en-US" sz="1400" dirty="0" smtClean="0"/>
              <a:t> is the expected Frequency. m is the number of rows and n the number of columns.(m-1)(n-1) is the required degrees of freedom</a:t>
            </a:r>
          </a:p>
          <a:p>
            <a:pPr marL="114300" indent="0" algn="ctr">
              <a:buNone/>
            </a:pPr>
            <a:endParaRPr lang="en-US" sz="1400" dirty="0"/>
          </a:p>
          <a:p>
            <a:pPr marL="114300" indent="0">
              <a:buNone/>
            </a:pPr>
            <a:endParaRPr lang="en-US" sz="1400" b="1" dirty="0" smtClean="0"/>
          </a:p>
          <a:p>
            <a:pPr marL="114300" indent="0">
              <a:buNone/>
            </a:pPr>
            <a:endParaRPr lang="en-IN" sz="1400" dirty="0">
              <a:latin typeface="Modern No. 20"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867150"/>
            <a:ext cx="3017837"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706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539500"/>
            <a:ext cx="7717500" cy="2184650"/>
          </a:xfrm>
          <a:ln>
            <a:solidFill>
              <a:schemeClr val="accent4"/>
            </a:solidFill>
          </a:ln>
        </p:spPr>
        <p:txBody>
          <a:bodyPr/>
          <a:lstStyle/>
          <a:p>
            <a:pPr marL="114300"/>
            <a:r>
              <a:rPr lang="en-US" sz="1400" b="1" dirty="0"/>
              <a:t>To check the dependence of age and internet addiction using Chi Square </a:t>
            </a:r>
            <a:r>
              <a:rPr lang="en-US" sz="1400" b="1" dirty="0" smtClean="0"/>
              <a:t>Test</a:t>
            </a:r>
            <a:br>
              <a:rPr lang="en-US" sz="1400" b="1" dirty="0" smtClean="0"/>
            </a:br>
            <a:r>
              <a:rPr lang="en-US" sz="1400" b="1" dirty="0" smtClean="0"/>
              <a:t/>
            </a:r>
            <a:br>
              <a:rPr lang="en-US" sz="1400" b="1" dirty="0" smtClean="0"/>
            </a:br>
            <a:r>
              <a:rPr lang="en-US" sz="1400" b="1" dirty="0" smtClean="0"/>
              <a:t/>
            </a:r>
            <a:br>
              <a:rPr lang="en-US" sz="1400" b="1" dirty="0" smtClean="0"/>
            </a:br>
            <a:r>
              <a:rPr lang="en-US" sz="1200" dirty="0"/>
              <a:t>From the questionnaire, we can find the age . Using Internet addiction test, we had obtained the Addiction levels. They are the variables for this chi square test. This way the observed values (O) of the contingency table to do the chi-square test is obtained. We are aiming to test the independence of variables age and Internet Addiction</a:t>
            </a:r>
            <a:br>
              <a:rPr lang="en-US" sz="1200" dirty="0"/>
            </a:br>
            <a:r>
              <a:rPr lang="en-US" sz="1200" dirty="0"/>
              <a:t/>
            </a:r>
            <a:br>
              <a:rPr lang="en-US" sz="1200" dirty="0"/>
            </a:br>
            <a:r>
              <a:rPr lang="en-US" sz="1200" dirty="0"/>
              <a:t>Null hypothesis 𝐻0 : Internet Addiction and Age are independent</a:t>
            </a:r>
            <a:br>
              <a:rPr lang="en-US" sz="1200" dirty="0"/>
            </a:br>
            <a:r>
              <a:rPr lang="en-US" sz="1200" dirty="0"/>
              <a:t>Alternate hypothesis 𝐻1 : Internet Addiction and Age are not independent</a:t>
            </a:r>
            <a:r>
              <a:rPr lang="en-US" sz="1400" dirty="0"/>
              <a:t/>
            </a:r>
            <a:br>
              <a:rPr lang="en-US" sz="1400" dirty="0"/>
            </a:br>
            <a:r>
              <a:rPr lang="en-US" sz="1400" dirty="0"/>
              <a:t/>
            </a:r>
            <a:br>
              <a:rPr lang="en-US" sz="1400" dirty="0"/>
            </a:br>
            <a:r>
              <a:rPr lang="en-US" sz="1400" b="1" dirty="0"/>
              <a:t/>
            </a:r>
            <a:br>
              <a:rPr lang="en-US" sz="1400" b="1" dirty="0"/>
            </a:br>
            <a:endParaRPr lang="en-IN" sz="1400" dirty="0"/>
          </a:p>
        </p:txBody>
      </p:sp>
      <p:sp>
        <p:nvSpPr>
          <p:cNvPr id="3" name="Text Placeholder 2"/>
          <p:cNvSpPr>
            <a:spLocks noGrp="1"/>
          </p:cNvSpPr>
          <p:nvPr>
            <p:ph type="body" idx="1"/>
          </p:nvPr>
        </p:nvSpPr>
        <p:spPr>
          <a:xfrm>
            <a:off x="713225" y="3028950"/>
            <a:ext cx="7717500" cy="1905000"/>
          </a:xfrm>
          <a:ln>
            <a:solidFill>
              <a:schemeClr val="accent6"/>
            </a:solidFill>
          </a:ln>
        </p:spPr>
        <p:txBody>
          <a:bodyPr/>
          <a:lstStyle/>
          <a:p>
            <a:pPr marL="114300" indent="0">
              <a:buNone/>
            </a:pPr>
            <a:r>
              <a:rPr lang="en-US" sz="1400" b="1" dirty="0"/>
              <a:t>To check the dependence of gender and sleep quality using Chi square </a:t>
            </a:r>
            <a:r>
              <a:rPr lang="en-US" sz="1400" b="1" dirty="0" smtClean="0"/>
              <a:t>Test</a:t>
            </a:r>
          </a:p>
          <a:p>
            <a:pPr marL="114300" indent="0">
              <a:buNone/>
            </a:pPr>
            <a:endParaRPr lang="en-US" sz="1400" b="1" dirty="0"/>
          </a:p>
          <a:p>
            <a:pPr marL="114300" indent="0">
              <a:buNone/>
            </a:pPr>
            <a:endParaRPr lang="en-US" sz="1200" b="1" dirty="0"/>
          </a:p>
          <a:p>
            <a:pPr marL="114300" indent="0">
              <a:buNone/>
            </a:pPr>
            <a:r>
              <a:rPr lang="en-US" dirty="0"/>
              <a:t>From the questionnaire, we can find the gender . Using Pittsburgh Sleep quality Index, we had obtained the levels of sleep quality. They are the variables for this chi square test. This way the observed values (O) of the contingency table to do the chi-square test is obtained. We are aiming to test the independence of variables gender and Sleep quality</a:t>
            </a:r>
          </a:p>
          <a:p>
            <a:pPr marL="114300" indent="0">
              <a:buNone/>
            </a:pPr>
            <a:endParaRPr lang="en-US" dirty="0"/>
          </a:p>
          <a:p>
            <a:pPr marL="114300" indent="0">
              <a:buNone/>
            </a:pPr>
            <a:r>
              <a:rPr lang="en-US" dirty="0"/>
              <a:t>Null hypothesis 𝐻0 : </a:t>
            </a:r>
            <a:r>
              <a:rPr lang="en-US" dirty="0" smtClean="0"/>
              <a:t>Gender </a:t>
            </a:r>
            <a:r>
              <a:rPr lang="en-US" dirty="0"/>
              <a:t>and Sleep Quality are independent</a:t>
            </a:r>
          </a:p>
          <a:p>
            <a:pPr marL="114300" indent="0">
              <a:buNone/>
            </a:pPr>
            <a:r>
              <a:rPr lang="en-US" dirty="0"/>
              <a:t>Alternate hypothesis 𝐻1 : Gender and Sleep Quality are not independent</a:t>
            </a:r>
          </a:p>
          <a:p>
            <a:pPr marL="114300" indent="0">
              <a:buNone/>
            </a:pPr>
            <a:endParaRPr lang="en-IN" dirty="0"/>
          </a:p>
        </p:txBody>
      </p:sp>
    </p:spTree>
    <p:extLst>
      <p:ext uri="{BB962C8B-B14F-4D97-AF65-F5344CB8AC3E}">
        <p14:creationId xmlns:p14="http://schemas.microsoft.com/office/powerpoint/2010/main" val="2418964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Modern No. 20" pitchFamily="18" charset="0"/>
              </a:rPr>
              <a:t>2</a:t>
            </a:r>
            <a:r>
              <a:rPr lang="en-US" sz="2400" dirty="0" smtClean="0"/>
              <a:t>. </a:t>
            </a:r>
            <a:r>
              <a:rPr lang="en-US" sz="2400" dirty="0" smtClean="0">
                <a:latin typeface="Modern No. 20" pitchFamily="18" charset="0"/>
              </a:rPr>
              <a:t>ANOVA Test </a:t>
            </a:r>
            <a:endParaRPr lang="en-IN" sz="2400" dirty="0">
              <a:latin typeface="Modern No. 20" pitchFamily="18" charset="0"/>
            </a:endParaRPr>
          </a:p>
        </p:txBody>
      </p:sp>
      <p:sp>
        <p:nvSpPr>
          <p:cNvPr id="4" name="Text Placeholder 3"/>
          <p:cNvSpPr>
            <a:spLocks noGrp="1"/>
          </p:cNvSpPr>
          <p:nvPr>
            <p:ph type="body" idx="1"/>
          </p:nvPr>
        </p:nvSpPr>
        <p:spPr>
          <a:ln>
            <a:solidFill>
              <a:schemeClr val="accent4"/>
            </a:solidFill>
          </a:ln>
        </p:spPr>
        <p:txBody>
          <a:bodyPr/>
          <a:lstStyle/>
          <a:p>
            <a:pPr marL="114300" indent="0">
              <a:buNone/>
            </a:pPr>
            <a:r>
              <a:rPr lang="en-US" dirty="0"/>
              <a:t>One-way Analysis of Variance (ANOVA) is a statistical method used to assess whether there are any statistically significant differences in the means of three or more independent (unrelated) groups. It compares the variability within each group to the variability between the groups to determine if there is evidence that at least one group mean is different from the others</a:t>
            </a:r>
            <a:r>
              <a:rPr lang="en-US" dirty="0" smtClean="0"/>
              <a:t>. The factor considered here is age groups .</a:t>
            </a:r>
          </a:p>
          <a:p>
            <a:pPr marL="114300" indent="0">
              <a:buNone/>
            </a:pPr>
            <a:endParaRPr lang="en-US" dirty="0"/>
          </a:p>
          <a:p>
            <a:pPr marL="114300" indent="0">
              <a:buNone/>
            </a:pPr>
            <a:r>
              <a:rPr lang="en-US" dirty="0" smtClean="0"/>
              <a:t>ASSUMPTIONS:</a:t>
            </a:r>
          </a:p>
          <a:p>
            <a:pPr marL="114300" indent="0">
              <a:buNone/>
            </a:pPr>
            <a:r>
              <a:rPr lang="en-US" sz="1000" b="1" dirty="0"/>
              <a:t>Independence:</a:t>
            </a:r>
            <a:endParaRPr lang="en-US" sz="1000" dirty="0"/>
          </a:p>
          <a:p>
            <a:pPr marL="596900" lvl="1" indent="0">
              <a:buNone/>
            </a:pPr>
            <a:r>
              <a:rPr lang="en-US" sz="1000" dirty="0"/>
              <a:t>Observations within each group must be independent.</a:t>
            </a:r>
          </a:p>
          <a:p>
            <a:pPr marL="114300" indent="0">
              <a:buNone/>
            </a:pPr>
            <a:r>
              <a:rPr lang="en-US" sz="1000" b="1" dirty="0"/>
              <a:t>Normality:</a:t>
            </a:r>
            <a:endParaRPr lang="en-US" sz="1000" dirty="0"/>
          </a:p>
          <a:p>
            <a:pPr marL="596900" lvl="1" indent="0">
              <a:buNone/>
            </a:pPr>
            <a:r>
              <a:rPr lang="en-US" sz="1000" dirty="0"/>
              <a:t>The populations from which the groups are drawn should follow a normal distribution. However, ANOVA is robust to violations of normality, especially with larger sample sizes.</a:t>
            </a:r>
          </a:p>
          <a:p>
            <a:pPr marL="114300" indent="0">
              <a:buNone/>
            </a:pPr>
            <a:r>
              <a:rPr lang="en-US" sz="1000" b="1" dirty="0"/>
              <a:t>Homogeneity of Variances:</a:t>
            </a:r>
            <a:endParaRPr lang="en-US" sz="1000" dirty="0"/>
          </a:p>
          <a:p>
            <a:pPr marL="596900" lvl="1" indent="0">
              <a:buNone/>
            </a:pPr>
            <a:r>
              <a:rPr lang="en-US" sz="1000" dirty="0"/>
              <a:t>The variances within each group should be approximately equal. This assumption is important for the validity of the F-test</a:t>
            </a:r>
            <a:r>
              <a:rPr lang="en-US" sz="1000" dirty="0" smtClean="0"/>
              <a:t>.</a:t>
            </a:r>
          </a:p>
          <a:p>
            <a:pPr marL="596900" lvl="1" indent="0">
              <a:buNone/>
            </a:pPr>
            <a:endParaRPr lang="en-US" sz="1000" dirty="0" smtClean="0"/>
          </a:p>
          <a:p>
            <a:pPr marL="596900" lvl="1" indent="0">
              <a:buNone/>
            </a:pPr>
            <a:endParaRPr lang="en-US" sz="1000" dirty="0"/>
          </a:p>
          <a:p>
            <a:pPr marL="114300" indent="0">
              <a:buNone/>
            </a:pPr>
            <a:r>
              <a:rPr lang="en-US" sz="1000" b="1" dirty="0"/>
              <a:t>Null Hypothesis </a:t>
            </a:r>
            <a:r>
              <a:rPr lang="en-US" sz="1000" b="1" dirty="0" smtClean="0"/>
              <a:t>(</a:t>
            </a:r>
            <a:r>
              <a:rPr lang="en-US" sz="1000" b="1" i="1" dirty="0" smtClean="0"/>
              <a:t>H</a:t>
            </a:r>
            <a:r>
              <a:rPr lang="en-US" sz="1000" b="1" dirty="0" smtClean="0"/>
              <a:t>0</a:t>
            </a:r>
            <a:r>
              <a:rPr lang="en-US" sz="1000" b="1" dirty="0"/>
              <a:t>​):</a:t>
            </a:r>
            <a:endParaRPr lang="en-US" sz="1000" dirty="0"/>
          </a:p>
          <a:p>
            <a:pPr marL="596900" lvl="1" indent="0">
              <a:buNone/>
            </a:pPr>
            <a:r>
              <a:rPr lang="en-US" sz="1000" dirty="0" smtClean="0"/>
              <a:t>there </a:t>
            </a:r>
            <a:r>
              <a:rPr lang="en-US" sz="1000" dirty="0"/>
              <a:t>are no significant differences in the means </a:t>
            </a:r>
            <a:r>
              <a:rPr lang="en-US" sz="1000" dirty="0" smtClean="0"/>
              <a:t>in sleep hours of </a:t>
            </a:r>
            <a:r>
              <a:rPr lang="en-US" sz="1000" dirty="0"/>
              <a:t>the </a:t>
            </a:r>
            <a:r>
              <a:rPr lang="en-US" sz="1000" dirty="0" smtClean="0"/>
              <a:t>age groups</a:t>
            </a:r>
            <a:r>
              <a:rPr lang="en-US" sz="1000" dirty="0"/>
              <a:t>. </a:t>
            </a:r>
          </a:p>
          <a:p>
            <a:pPr marL="114300" indent="0">
              <a:buNone/>
            </a:pPr>
            <a:r>
              <a:rPr lang="en-US" sz="1000" b="1" dirty="0"/>
              <a:t>Alternative Hypothesis </a:t>
            </a:r>
            <a:r>
              <a:rPr lang="en-US" sz="1000" b="1" dirty="0" smtClean="0"/>
              <a:t>(</a:t>
            </a:r>
            <a:r>
              <a:rPr lang="en-US" sz="1000" b="1" i="1" dirty="0" smtClean="0"/>
              <a:t>H</a:t>
            </a:r>
            <a:r>
              <a:rPr lang="en-US" sz="1000" b="1" dirty="0" smtClean="0"/>
              <a:t>1</a:t>
            </a:r>
            <a:r>
              <a:rPr lang="en-US" sz="1000" b="1" dirty="0"/>
              <a:t>​):</a:t>
            </a:r>
            <a:endParaRPr lang="en-US" sz="1000" dirty="0"/>
          </a:p>
          <a:p>
            <a:pPr marL="114300" lvl="1" indent="0">
              <a:lnSpc>
                <a:spcPct val="100000"/>
              </a:lnSpc>
              <a:buSzPts val="1800"/>
              <a:buNone/>
            </a:pPr>
            <a:r>
              <a:rPr lang="en-US" sz="1000" dirty="0" smtClean="0"/>
              <a:t>             there is significant </a:t>
            </a:r>
            <a:r>
              <a:rPr lang="en-US" sz="1000" dirty="0"/>
              <a:t>differences in the means in sleep hours of the age groups. </a:t>
            </a:r>
          </a:p>
          <a:p>
            <a:pPr marL="114300" indent="0">
              <a:buNone/>
            </a:pPr>
            <a:endParaRPr lang="en-US" dirty="0" smtClean="0"/>
          </a:p>
          <a:p>
            <a:pPr marL="114300" indent="0">
              <a:buNone/>
            </a:pPr>
            <a:endParaRPr lang="en-IN" dirty="0"/>
          </a:p>
        </p:txBody>
      </p:sp>
    </p:spTree>
    <p:extLst>
      <p:ext uri="{BB962C8B-B14F-4D97-AF65-F5344CB8AC3E}">
        <p14:creationId xmlns:p14="http://schemas.microsoft.com/office/powerpoint/2010/main" val="1879880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3225" y="819150"/>
            <a:ext cx="7717500" cy="293050"/>
          </a:xfrm>
        </p:spPr>
        <p:txBody>
          <a:bodyPr/>
          <a:lstStyle/>
          <a:p>
            <a:r>
              <a:rPr lang="en-US" dirty="0" smtClean="0">
                <a:latin typeface="Modern No. 20" pitchFamily="18" charset="0"/>
              </a:rPr>
              <a:t>3. Correlation Test</a:t>
            </a:r>
            <a:endParaRPr lang="en-IN" dirty="0">
              <a:latin typeface="Modern No. 20" pitchFamily="18" charset="0"/>
            </a:endParaRPr>
          </a:p>
        </p:txBody>
      </p:sp>
      <p:sp>
        <p:nvSpPr>
          <p:cNvPr id="5" name="Text Placeholder 4"/>
          <p:cNvSpPr>
            <a:spLocks noGrp="1"/>
          </p:cNvSpPr>
          <p:nvPr>
            <p:ph type="body" idx="1"/>
          </p:nvPr>
        </p:nvSpPr>
        <p:spPr>
          <a:xfrm>
            <a:off x="713225" y="1657350"/>
            <a:ext cx="7717500" cy="2743200"/>
          </a:xfrm>
          <a:ln>
            <a:solidFill>
              <a:schemeClr val="accent4"/>
            </a:solidFill>
          </a:ln>
        </p:spPr>
        <p:txBody>
          <a:bodyPr/>
          <a:lstStyle/>
          <a:p>
            <a:pPr marL="114300" indent="0">
              <a:buNone/>
            </a:pPr>
            <a:r>
              <a:rPr lang="en-US" dirty="0"/>
              <a:t>The correlation coefficient (𝑟) can range in value from −1 to +1. The larger the absolute value of the coefficient, the stronger the relationship between the variables i. e., internet addiction and sleep quality index. Variable 𝑥 represents internet addiction and variable 𝑦 represents the PSQI scores for sleep quality</a:t>
            </a:r>
            <a:r>
              <a:rPr lang="en-US" dirty="0" smtClean="0"/>
              <a:t>.</a:t>
            </a:r>
          </a:p>
          <a:p>
            <a:pPr marL="114300" indent="0">
              <a:buNone/>
            </a:pPr>
            <a:r>
              <a:rPr lang="en-US" dirty="0"/>
              <a:t> </a:t>
            </a:r>
            <a:endParaRPr lang="en-US" dirty="0"/>
          </a:p>
          <a:p>
            <a:pPr marL="114300" indent="0">
              <a:buNone/>
            </a:pPr>
            <a:r>
              <a:rPr lang="en-US" dirty="0"/>
              <a:t>Then, correlation coefficient 𝑟 is calculated using the following formula</a:t>
            </a:r>
            <a:r>
              <a:rPr lang="en-US" dirty="0" smtClean="0"/>
              <a:t>:</a:t>
            </a:r>
          </a:p>
          <a:p>
            <a:pPr marL="114300" indent="0" algn="ctr">
              <a:buNone/>
            </a:pPr>
            <a:endParaRPr lang="en-US" dirty="0"/>
          </a:p>
          <a:p>
            <a:pPr marL="114300" indent="0" algn="ctr">
              <a:buNone/>
            </a:pPr>
            <a:endParaRPr lang="en-US" dirty="0"/>
          </a:p>
          <a:p>
            <a:pPr marL="114300" indent="0">
              <a:buNone/>
            </a:pPr>
            <a:r>
              <a:rPr lang="en-US" dirty="0"/>
              <a:t/>
            </a:r>
            <a:br>
              <a:rPr lang="en-US" dirty="0"/>
            </a:b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724150"/>
            <a:ext cx="2781300" cy="101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69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2131" name="Google Shape;2131;p39"/>
          <p:cNvPicPr preferRelativeResize="0"/>
          <p:nvPr/>
        </p:nvPicPr>
        <p:blipFill rotWithShape="1">
          <a:blip r:embed="rId3">
            <a:alphaModFix/>
          </a:blip>
          <a:srcRect l="19994" r="11248"/>
          <a:stretch/>
        </p:blipFill>
        <p:spPr>
          <a:xfrm>
            <a:off x="5130001" y="828450"/>
            <a:ext cx="3596100" cy="3486600"/>
          </a:xfrm>
          <a:prstGeom prst="ellipse">
            <a:avLst/>
          </a:prstGeom>
          <a:noFill/>
          <a:ln>
            <a:noFill/>
          </a:ln>
        </p:spPr>
      </p:pic>
      <p:sp>
        <p:nvSpPr>
          <p:cNvPr id="2132" name="Google Shape;2132;p39"/>
          <p:cNvSpPr/>
          <p:nvPr/>
        </p:nvSpPr>
        <p:spPr>
          <a:xfrm>
            <a:off x="5130001" y="818925"/>
            <a:ext cx="3596100" cy="34866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9"/>
          <p:cNvSpPr/>
          <p:nvPr/>
        </p:nvSpPr>
        <p:spPr>
          <a:xfrm>
            <a:off x="6005950" y="44865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1524000" y="1962150"/>
            <a:ext cx="2895600" cy="1107996"/>
          </a:xfrm>
          <a:prstGeom prst="rect">
            <a:avLst/>
          </a:prstGeom>
          <a:noFill/>
        </p:spPr>
        <p:txBody>
          <a:bodyPr wrap="square" rtlCol="0">
            <a:spAutoFit/>
          </a:bodyPr>
          <a:lstStyle/>
          <a:p>
            <a:r>
              <a:rPr lang="en-US" sz="6600" dirty="0" smtClean="0">
                <a:solidFill>
                  <a:schemeClr val="bg2"/>
                </a:solidFill>
                <a:latin typeface="Mistral" pitchFamily="66" charset="0"/>
              </a:rPr>
              <a:t>ANALYSIS</a:t>
            </a:r>
            <a:endParaRPr lang="en-IN" sz="6600" dirty="0">
              <a:solidFill>
                <a:schemeClr val="bg2"/>
              </a:solidFill>
              <a:latin typeface="Mistral" pitchFamily="66" charset="0"/>
            </a:endParaRPr>
          </a:p>
        </p:txBody>
      </p:sp>
    </p:spTree>
    <p:extLst>
      <p:ext uri="{BB962C8B-B14F-4D97-AF65-F5344CB8AC3E}">
        <p14:creationId xmlns:p14="http://schemas.microsoft.com/office/powerpoint/2010/main" val="3040948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sz="1800" dirty="0" smtClean="0"/>
              <a:t>IMPORTING EXCEL FILE TO R</a:t>
            </a:r>
          </a:p>
          <a:p>
            <a:endParaRPr lang="en-IN" sz="1800" dirty="0"/>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00150"/>
            <a:ext cx="73152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3184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539500"/>
            <a:ext cx="8686799" cy="572700"/>
          </a:xfrm>
        </p:spPr>
        <p:txBody>
          <a:bodyPr/>
          <a:lstStyle/>
          <a:p>
            <a:r>
              <a:rPr lang="en-US" sz="1600" b="1" dirty="0" smtClean="0"/>
              <a:t>1.To check if Internet addiction and Sleep Quality are dependent using Chi Square Test</a:t>
            </a:r>
            <a:endParaRPr lang="en-IN" sz="1600" b="1" dirty="0"/>
          </a:p>
        </p:txBody>
      </p:sp>
      <p:sp>
        <p:nvSpPr>
          <p:cNvPr id="6" name="Text Placeholder 5"/>
          <p:cNvSpPr>
            <a:spLocks noGrp="1"/>
          </p:cNvSpPr>
          <p:nvPr>
            <p:ph type="body" idx="1"/>
          </p:nvPr>
        </p:nvSpPr>
        <p:spPr>
          <a:ln>
            <a:solidFill>
              <a:schemeClr val="bg2"/>
            </a:solidFill>
          </a:ln>
        </p:spPr>
        <p:txBody>
          <a:bodyPr/>
          <a:lstStyle/>
          <a:p>
            <a:pPr marL="114300" indent="0">
              <a:buNone/>
            </a:pPr>
            <a:endParaRPr lang="en-US" dirty="0" smtClean="0"/>
          </a:p>
          <a:p>
            <a:pPr marL="114300" indent="0">
              <a:buNone/>
            </a:pPr>
            <a:endParaRPr lang="en-US" dirty="0"/>
          </a:p>
          <a:p>
            <a:pPr marL="114300" indent="0">
              <a:buNone/>
            </a:pPr>
            <a:r>
              <a:rPr lang="en-US" sz="1400" dirty="0" smtClean="0"/>
              <a:t>Null </a:t>
            </a:r>
            <a:r>
              <a:rPr lang="en-US" sz="1400" dirty="0"/>
              <a:t>hypothesis 𝐻0 : Internet Addiction and Sleep Quality are independent</a:t>
            </a:r>
          </a:p>
          <a:p>
            <a:pPr marL="114300" indent="0">
              <a:buNone/>
            </a:pPr>
            <a:r>
              <a:rPr lang="en-US" sz="1400" dirty="0"/>
              <a:t>Alternate hypothesis 𝐻1 : Internet Addiction and Sleep Quality are not independent </a:t>
            </a:r>
            <a:endParaRPr lang="en-US" sz="1400" dirty="0" smtClean="0"/>
          </a:p>
          <a:p>
            <a:pPr marL="114300" indent="0">
              <a:buNone/>
            </a:pPr>
            <a:endParaRPr lang="en-US" sz="1400" dirty="0"/>
          </a:p>
          <a:p>
            <a:pPr marL="114300" indent="0">
              <a:buNone/>
            </a:pPr>
            <a:endParaRPr lang="en-US" dirty="0" smtClean="0"/>
          </a:p>
          <a:p>
            <a:pPr marL="114300" indent="0">
              <a:buNone/>
            </a:pPr>
            <a:endParaRPr lang="en-US" dirty="0"/>
          </a:p>
          <a:p>
            <a:pPr marL="114300" indent="0">
              <a:buNone/>
            </a:pPr>
            <a:r>
              <a:rPr lang="en-US" dirty="0" smtClean="0"/>
              <a:t>CONTINGENCY TABLE</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00349"/>
            <a:ext cx="5029200" cy="129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50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sp>
        <p:nvSpPr>
          <p:cNvPr id="5" name="Text Placeholder 4"/>
          <p:cNvSpPr>
            <a:spLocks noGrp="1"/>
          </p:cNvSpPr>
          <p:nvPr>
            <p:ph type="body" idx="1"/>
          </p:nvPr>
        </p:nvSpPr>
        <p:spPr>
          <a:ln>
            <a:solidFill>
              <a:schemeClr val="tx2"/>
            </a:solidFill>
          </a:ln>
        </p:spPr>
        <p:txBody>
          <a:bodyPr/>
          <a:lstStyle/>
          <a:p>
            <a:pPr marL="114300" indent="0">
              <a:buNone/>
            </a:pPr>
            <a:r>
              <a:rPr lang="en-US" sz="1400" dirty="0" smtClean="0"/>
              <a:t>R- CODE </a:t>
            </a:r>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endParaRPr lang="en-US" sz="1400" dirty="0"/>
          </a:p>
          <a:p>
            <a:pPr marL="114300" indent="0">
              <a:buNone/>
            </a:pPr>
            <a:endParaRPr lang="en-US" sz="1400" dirty="0" smtClean="0"/>
          </a:p>
          <a:p>
            <a:pPr marL="114300" indent="0">
              <a:buNone/>
            </a:pPr>
            <a:r>
              <a:rPr lang="en-US" sz="1400" dirty="0" smtClean="0"/>
              <a:t>INFERENCE:</a:t>
            </a:r>
          </a:p>
          <a:p>
            <a:pPr marL="114300" indent="0">
              <a:buNone/>
            </a:pPr>
            <a:r>
              <a:rPr lang="en-US" sz="1200" dirty="0" smtClean="0"/>
              <a:t>Since p value is less than 0.05, we reject the null hypothesis at 5 % level of significance and conclude that  internet addiction and sleep quality  are dependent on each other.   </a:t>
            </a:r>
            <a:endParaRPr lang="en-IN" sz="12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817687"/>
            <a:ext cx="3714750"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419350"/>
            <a:ext cx="37147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1200150"/>
            <a:ext cx="3714750"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389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4" y="539500"/>
            <a:ext cx="8125975" cy="572700"/>
          </a:xfrm>
        </p:spPr>
        <p:txBody>
          <a:bodyPr/>
          <a:lstStyle/>
          <a:p>
            <a:r>
              <a:rPr lang="en-US" sz="1600" dirty="0" smtClean="0"/>
              <a:t>2. </a:t>
            </a:r>
            <a:r>
              <a:rPr lang="en-US" sz="1400" dirty="0" smtClean="0"/>
              <a:t>ANOVA test to check if there is a significant difference in sleep hours among age groups</a:t>
            </a:r>
            <a:endParaRPr lang="en-IN" sz="1400" dirty="0"/>
          </a:p>
        </p:txBody>
      </p:sp>
      <p:sp>
        <p:nvSpPr>
          <p:cNvPr id="3" name="Text Placeholder 2"/>
          <p:cNvSpPr>
            <a:spLocks noGrp="1"/>
          </p:cNvSpPr>
          <p:nvPr>
            <p:ph type="body" idx="1"/>
          </p:nvPr>
        </p:nvSpPr>
        <p:spPr>
          <a:ln>
            <a:solidFill>
              <a:schemeClr val="tx2"/>
            </a:solidFill>
          </a:ln>
        </p:spPr>
        <p:txBody>
          <a:bodyPr/>
          <a:lstStyle/>
          <a:p>
            <a:pPr marL="114300" indent="0">
              <a:buNone/>
            </a:pPr>
            <a:r>
              <a:rPr lang="en-US" sz="1050" b="1" dirty="0"/>
              <a:t>Null Hypothesis (</a:t>
            </a:r>
            <a:r>
              <a:rPr lang="en-US" sz="1050" b="1" i="1" dirty="0"/>
              <a:t>H</a:t>
            </a:r>
            <a:r>
              <a:rPr lang="en-US" sz="1050" b="1" dirty="0"/>
              <a:t>0​</a:t>
            </a:r>
            <a:r>
              <a:rPr lang="en-US" sz="1050" b="1" dirty="0" smtClean="0"/>
              <a:t>):</a:t>
            </a:r>
            <a:endParaRPr lang="en-US" sz="1050" dirty="0" smtClean="0"/>
          </a:p>
          <a:p>
            <a:pPr marL="114300" indent="0">
              <a:buNone/>
            </a:pPr>
            <a:r>
              <a:rPr lang="en-US" sz="1050" dirty="0" smtClean="0"/>
              <a:t>there </a:t>
            </a:r>
            <a:r>
              <a:rPr lang="en-US" sz="1050" dirty="0"/>
              <a:t>are no significant differences in the means in sleep hours of the age groups. </a:t>
            </a:r>
          </a:p>
          <a:p>
            <a:pPr marL="114300" indent="0">
              <a:buNone/>
            </a:pPr>
            <a:r>
              <a:rPr lang="en-US" sz="1050" b="1" dirty="0"/>
              <a:t>Alternative Hypothesis (</a:t>
            </a:r>
            <a:r>
              <a:rPr lang="en-US" sz="1050" b="1" i="1" dirty="0"/>
              <a:t>H</a:t>
            </a:r>
            <a:r>
              <a:rPr lang="en-US" sz="1050" b="1" dirty="0"/>
              <a:t>1​):</a:t>
            </a:r>
            <a:endParaRPr lang="en-US" sz="1050" dirty="0"/>
          </a:p>
          <a:p>
            <a:pPr marL="114300" lvl="1" indent="0">
              <a:lnSpc>
                <a:spcPct val="100000"/>
              </a:lnSpc>
              <a:buSzPts val="1800"/>
              <a:buNone/>
            </a:pPr>
            <a:r>
              <a:rPr lang="en-US" sz="1050" dirty="0" smtClean="0"/>
              <a:t>there </a:t>
            </a:r>
            <a:r>
              <a:rPr lang="en-US" sz="1050" dirty="0"/>
              <a:t>is a significant </a:t>
            </a:r>
            <a:r>
              <a:rPr lang="en-US" sz="1050" dirty="0" smtClean="0"/>
              <a:t>difference </a:t>
            </a:r>
            <a:r>
              <a:rPr lang="en-US" sz="1050" dirty="0"/>
              <a:t>in the means in sleep hours of the age groups. </a:t>
            </a:r>
            <a:endParaRPr lang="en-US" sz="1050" dirty="0" smtClean="0"/>
          </a:p>
          <a:p>
            <a:pPr marL="114300" lvl="1" indent="0">
              <a:lnSpc>
                <a:spcPct val="100000"/>
              </a:lnSpc>
              <a:buSzPts val="1800"/>
              <a:buNone/>
            </a:pPr>
            <a:endParaRPr lang="en-US" sz="1050" dirty="0"/>
          </a:p>
          <a:p>
            <a:pPr marL="114300" lvl="1" indent="0">
              <a:lnSpc>
                <a:spcPct val="100000"/>
              </a:lnSpc>
              <a:buSzPts val="1800"/>
              <a:buNone/>
            </a:pPr>
            <a:endParaRPr lang="en-US" sz="1050" dirty="0" smtClean="0"/>
          </a:p>
          <a:p>
            <a:pPr marL="114300" lvl="1" indent="0">
              <a:lnSpc>
                <a:spcPct val="100000"/>
              </a:lnSpc>
              <a:buSzPts val="1800"/>
              <a:buNone/>
            </a:pPr>
            <a:r>
              <a:rPr lang="en-US" sz="1050" dirty="0" smtClean="0"/>
              <a:t>Creating a </a:t>
            </a:r>
            <a:r>
              <a:rPr lang="en-US" sz="1050" dirty="0" err="1" smtClean="0"/>
              <a:t>dataframe</a:t>
            </a:r>
            <a:r>
              <a:rPr lang="en-US" sz="1050" dirty="0" smtClean="0"/>
              <a:t>:</a:t>
            </a:r>
          </a:p>
          <a:p>
            <a:pPr marL="114300" lvl="1" indent="0">
              <a:lnSpc>
                <a:spcPct val="100000"/>
              </a:lnSpc>
              <a:buSzPts val="1800"/>
              <a:buNone/>
            </a:pPr>
            <a:endParaRPr lang="en-US" sz="1050" dirty="0"/>
          </a:p>
          <a:p>
            <a:pPr marL="114300" lvl="1" indent="0">
              <a:lnSpc>
                <a:spcPct val="100000"/>
              </a:lnSpc>
              <a:buSzPts val="1800"/>
              <a:buNone/>
            </a:pPr>
            <a:endParaRPr lang="en-US" sz="1050" dirty="0" smtClean="0"/>
          </a:p>
          <a:p>
            <a:pPr marL="114300" lvl="1" indent="0">
              <a:lnSpc>
                <a:spcPct val="100000"/>
              </a:lnSpc>
              <a:buSzPts val="1800"/>
              <a:buNone/>
            </a:pPr>
            <a:endParaRPr lang="en-US" sz="1050" dirty="0" smtClean="0"/>
          </a:p>
          <a:p>
            <a:pPr marL="114300" lvl="1" indent="0">
              <a:lnSpc>
                <a:spcPct val="100000"/>
              </a:lnSpc>
              <a:buSzPts val="1800"/>
              <a:buNone/>
            </a:pPr>
            <a:endParaRPr lang="en-US" sz="1050" dirty="0"/>
          </a:p>
          <a:p>
            <a:pPr marL="114300" lvl="1" indent="0">
              <a:lnSpc>
                <a:spcPct val="100000"/>
              </a:lnSpc>
              <a:buSzPts val="1800"/>
              <a:buNone/>
            </a:pPr>
            <a:endParaRPr lang="en-US" sz="1050" dirty="0" smtClean="0"/>
          </a:p>
          <a:p>
            <a:pPr marL="114300" lvl="1" indent="0">
              <a:lnSpc>
                <a:spcPct val="100000"/>
              </a:lnSpc>
              <a:buSzPts val="1800"/>
              <a:buNone/>
            </a:pPr>
            <a:endParaRPr lang="en-US" sz="1050" dirty="0"/>
          </a:p>
          <a:p>
            <a:pPr marL="114300" lvl="1" indent="0">
              <a:lnSpc>
                <a:spcPct val="100000"/>
              </a:lnSpc>
              <a:buSzPts val="1800"/>
              <a:buNone/>
            </a:pPr>
            <a:endParaRPr lang="en-US" sz="1050" dirty="0" smtClean="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279" y="2190750"/>
            <a:ext cx="5611635"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24196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0"/>
            <a:ext cx="7717500" cy="133350"/>
          </a:xfrm>
        </p:spPr>
        <p:txBody>
          <a:bodyPr/>
          <a:lstStyle/>
          <a:p>
            <a:r>
              <a:rPr lang="en-US" dirty="0" smtClean="0"/>
              <a:t>Checking Assumptions</a:t>
            </a:r>
            <a:endParaRPr lang="en-IN" dirty="0"/>
          </a:p>
        </p:txBody>
      </p:sp>
      <p:sp>
        <p:nvSpPr>
          <p:cNvPr id="3" name="Text Placeholder 2"/>
          <p:cNvSpPr>
            <a:spLocks noGrp="1"/>
          </p:cNvSpPr>
          <p:nvPr>
            <p:ph type="body" idx="1"/>
          </p:nvPr>
        </p:nvSpPr>
        <p:spPr>
          <a:xfrm>
            <a:off x="381000" y="514350"/>
            <a:ext cx="8305800" cy="4267200"/>
          </a:xfrm>
          <a:ln>
            <a:solidFill>
              <a:schemeClr val="tx2"/>
            </a:solidFill>
          </a:ln>
        </p:spPr>
        <p:txBody>
          <a:bodyPr/>
          <a:lstStyle/>
          <a:p>
            <a:pPr marL="114300" indent="0">
              <a:buNone/>
            </a:pPr>
            <a:endParaRPr lang="en-US" dirty="0" smtClean="0"/>
          </a:p>
          <a:p>
            <a:pPr marL="114300" lvl="1" indent="0">
              <a:lnSpc>
                <a:spcPct val="100000"/>
              </a:lnSpc>
              <a:buSzPts val="1800"/>
              <a:buNone/>
            </a:pPr>
            <a:r>
              <a:rPr lang="en-US" sz="1050" dirty="0" smtClean="0"/>
              <a:t>Shapiro-</a:t>
            </a:r>
            <a:r>
              <a:rPr lang="en-US" sz="1050" dirty="0" err="1" smtClean="0"/>
              <a:t>wilk</a:t>
            </a:r>
            <a:r>
              <a:rPr lang="en-US" sz="1050" dirty="0" smtClean="0"/>
              <a:t> </a:t>
            </a:r>
            <a:r>
              <a:rPr lang="en-US" sz="1050" dirty="0"/>
              <a:t>Test for Normality of Data</a:t>
            </a:r>
          </a:p>
          <a:p>
            <a:pPr marL="114300" lvl="1" indent="0">
              <a:lnSpc>
                <a:spcPct val="100000"/>
              </a:lnSpc>
              <a:buSzPts val="1800"/>
              <a:buNone/>
            </a:pPr>
            <a:r>
              <a:rPr lang="en-US" sz="1050" i="1" dirty="0"/>
              <a:t>H</a:t>
            </a:r>
            <a:r>
              <a:rPr lang="en-US" sz="1050" dirty="0"/>
              <a:t>0​:The sample comes from a normally distributed population</a:t>
            </a:r>
          </a:p>
          <a:p>
            <a:pPr marL="114300" lvl="1" indent="0">
              <a:lnSpc>
                <a:spcPct val="100000"/>
              </a:lnSpc>
              <a:buSzPts val="1800"/>
              <a:buNone/>
            </a:pPr>
            <a:r>
              <a:rPr lang="en-US" sz="1050" i="1" dirty="0"/>
              <a:t>H</a:t>
            </a:r>
            <a:r>
              <a:rPr lang="en-US" sz="1050" dirty="0"/>
              <a:t>1​:The sample does not come from a normally distributed population.</a:t>
            </a:r>
          </a:p>
          <a:p>
            <a:pPr marL="114300" lvl="1" indent="0">
              <a:lnSpc>
                <a:spcPct val="100000"/>
              </a:lnSpc>
              <a:buSzPts val="1800"/>
              <a:buNone/>
            </a:pPr>
            <a:endParaRPr lang="en-US" sz="1050" dirty="0"/>
          </a:p>
          <a:p>
            <a:pPr marL="114300" lvl="1" indent="0">
              <a:lnSpc>
                <a:spcPct val="100000"/>
              </a:lnSpc>
              <a:buSzPts val="1800"/>
              <a:buNone/>
            </a:pPr>
            <a:endParaRPr lang="en-US" sz="1050" dirty="0"/>
          </a:p>
          <a:p>
            <a:pPr marL="114300" lvl="1" indent="0">
              <a:lnSpc>
                <a:spcPct val="100000"/>
              </a:lnSpc>
              <a:buSzPts val="1800"/>
              <a:buNone/>
            </a:pPr>
            <a:endParaRPr lang="en-US" sz="1050" dirty="0"/>
          </a:p>
          <a:p>
            <a:pPr marL="114300" lvl="1" indent="0">
              <a:lnSpc>
                <a:spcPct val="100000"/>
              </a:lnSpc>
              <a:buSzPts val="1800"/>
              <a:buNone/>
            </a:pPr>
            <a:r>
              <a:rPr lang="en-US" sz="1050" dirty="0"/>
              <a:t>Inference: P- value is greater than 0.05, hence we accept the null </a:t>
            </a:r>
          </a:p>
          <a:p>
            <a:pPr marL="114300" lvl="1" indent="0">
              <a:lnSpc>
                <a:spcPct val="100000"/>
              </a:lnSpc>
              <a:buSzPts val="1800"/>
              <a:buNone/>
            </a:pPr>
            <a:r>
              <a:rPr lang="en-US" sz="1050" dirty="0"/>
              <a:t>Hypothesis that the sample comes from a normal population.</a:t>
            </a:r>
          </a:p>
          <a:p>
            <a:pPr marL="114300" indent="0">
              <a:buNone/>
            </a:pPr>
            <a:endParaRPr lang="en-US" sz="1050" dirty="0"/>
          </a:p>
          <a:p>
            <a:pPr marL="114300" indent="0">
              <a:buNone/>
            </a:pPr>
            <a:endParaRPr lang="en-IN" dirty="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Bartlett’s </a:t>
            </a:r>
            <a:r>
              <a:rPr lang="en-US" dirty="0"/>
              <a:t>Test for </a:t>
            </a:r>
            <a:r>
              <a:rPr lang="en-US" dirty="0" err="1"/>
              <a:t>Homogenity</a:t>
            </a:r>
            <a:r>
              <a:rPr lang="en-US" dirty="0"/>
              <a:t> of Variances:</a:t>
            </a:r>
          </a:p>
          <a:p>
            <a:pPr marL="114300" indent="0">
              <a:buNone/>
            </a:pPr>
            <a:r>
              <a:rPr lang="en-US" i="1" dirty="0"/>
              <a:t>H</a:t>
            </a:r>
            <a:r>
              <a:rPr lang="en-US" dirty="0"/>
              <a:t>0​:All group variances are equal</a:t>
            </a:r>
          </a:p>
          <a:p>
            <a:pPr marL="114300" indent="0">
              <a:buNone/>
            </a:pPr>
            <a:r>
              <a:rPr lang="en-US" i="1" dirty="0"/>
              <a:t>H</a:t>
            </a:r>
            <a:r>
              <a:rPr lang="en-US" dirty="0"/>
              <a:t>1​:At least one group has a different variance</a:t>
            </a:r>
          </a:p>
          <a:p>
            <a:pPr marL="114300" indent="0">
              <a:buNone/>
            </a:pPr>
            <a:endParaRPr lang="en-US" dirty="0"/>
          </a:p>
          <a:p>
            <a:pPr marL="114300" indent="0">
              <a:buNone/>
            </a:pPr>
            <a:endParaRPr lang="en-US" dirty="0"/>
          </a:p>
          <a:p>
            <a:pPr marL="114300" indent="0">
              <a:buNone/>
            </a:pPr>
            <a:r>
              <a:rPr lang="en-US" dirty="0" smtClean="0"/>
              <a:t>Inference: Since </a:t>
            </a:r>
            <a:r>
              <a:rPr lang="en-US" dirty="0"/>
              <a:t>the p-value=0.131 is greater than 0.05, we fail</a:t>
            </a:r>
          </a:p>
          <a:p>
            <a:pPr marL="114300" indent="0">
              <a:buNone/>
            </a:pPr>
            <a:r>
              <a:rPr lang="en-US" dirty="0"/>
              <a:t> to reject the null hypothesis and conclude that the</a:t>
            </a:r>
          </a:p>
          <a:p>
            <a:pPr marL="114300" indent="0">
              <a:buNone/>
            </a:pPr>
            <a:r>
              <a:rPr lang="en-US" dirty="0"/>
              <a:t> group variances are equal. We since the assumption</a:t>
            </a:r>
          </a:p>
          <a:p>
            <a:pPr marL="114300" indent="0">
              <a:buNone/>
            </a:pPr>
            <a:r>
              <a:rPr lang="en-US" dirty="0"/>
              <a:t> that the data is normal and the </a:t>
            </a:r>
            <a:r>
              <a:rPr lang="en-US" dirty="0" err="1"/>
              <a:t>homogenity</a:t>
            </a:r>
            <a:r>
              <a:rPr lang="en-US" dirty="0"/>
              <a:t> of </a:t>
            </a:r>
          </a:p>
          <a:p>
            <a:pPr marL="114300" indent="0">
              <a:buNone/>
            </a:pPr>
            <a:r>
              <a:rPr lang="en-US" dirty="0"/>
              <a:t>variances is </a:t>
            </a:r>
            <a:r>
              <a:rPr lang="en-US" dirty="0" err="1"/>
              <a:t>satisified</a:t>
            </a:r>
            <a:r>
              <a:rPr lang="en-US" dirty="0"/>
              <a:t>, we perform ANOVA test.</a:t>
            </a:r>
          </a:p>
          <a:p>
            <a:pPr marL="114300" indent="0">
              <a:buNone/>
            </a:pPr>
            <a:endParaRPr lang="en-US" dirty="0"/>
          </a:p>
          <a:p>
            <a:pPr marL="114300" indent="0">
              <a:buNone/>
            </a:pP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207" y="2800350"/>
            <a:ext cx="32766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06" y="742950"/>
            <a:ext cx="3276600" cy="16684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1434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cxnSp>
        <p:nvCxnSpPr>
          <p:cNvPr id="2081" name="Google Shape;2081;p36"/>
          <p:cNvCxnSpPr/>
          <p:nvPr/>
        </p:nvCxnSpPr>
        <p:spPr>
          <a:xfrm>
            <a:off x="-132875" y="1170750"/>
            <a:ext cx="4972500" cy="0"/>
          </a:xfrm>
          <a:prstGeom prst="straightConnector1">
            <a:avLst/>
          </a:prstGeom>
          <a:noFill/>
          <a:ln w="19050" cap="flat" cmpd="sng">
            <a:solidFill>
              <a:schemeClr val="lt2"/>
            </a:solidFill>
            <a:prstDash val="solid"/>
            <a:round/>
            <a:headEnd type="none" w="med" len="med"/>
            <a:tailEnd type="none" w="med" len="med"/>
          </a:ln>
        </p:spPr>
      </p:cxnSp>
      <p:sp>
        <p:nvSpPr>
          <p:cNvPr id="2082" name="Google Shape;2082;p36"/>
          <p:cNvSpPr txBox="1">
            <a:spLocks noGrp="1"/>
          </p:cNvSpPr>
          <p:nvPr>
            <p:ph type="body" idx="1"/>
          </p:nvPr>
        </p:nvSpPr>
        <p:spPr>
          <a:xfrm>
            <a:off x="713225" y="1170750"/>
            <a:ext cx="7717500" cy="3437700"/>
          </a:xfrm>
          <a:prstGeom prst="rect">
            <a:avLst/>
          </a:prstGeom>
        </p:spPr>
        <p:txBody>
          <a:bodyPr spcFirstLastPara="1" wrap="square" lIns="91425" tIns="91425" rIns="91425" bIns="91425" anchor="t" anchorCtr="0">
            <a:noAutofit/>
          </a:bodyPr>
          <a:lstStyle/>
          <a:p>
            <a:pPr marL="285750" indent="-171450" fontAlgn="base">
              <a:buFont typeface="Arial" pitchFamily="34" charset="0"/>
              <a:buChar char="•"/>
            </a:pPr>
            <a:r>
              <a:rPr lang="en-US" sz="1200" dirty="0">
                <a:latin typeface="Bodoni MT" pitchFamily="18" charset="0"/>
              </a:rPr>
              <a:t>Internet addiction is a mental condition characterized by excessive use of internet. It is mostly observed in teens.</a:t>
            </a:r>
          </a:p>
          <a:p>
            <a:pPr marL="114300" indent="0" fontAlgn="base">
              <a:buNone/>
            </a:pPr>
            <a:r>
              <a:rPr lang="en-US" sz="1200" dirty="0" smtClean="0">
                <a:latin typeface="Bodoni MT" pitchFamily="18" charset="0"/>
              </a:rPr>
              <a:t>    This </a:t>
            </a:r>
            <a:r>
              <a:rPr lang="en-US" sz="1200" dirty="0">
                <a:latin typeface="Bodoni MT" pitchFamily="18" charset="0"/>
              </a:rPr>
              <a:t>unrestrained use of the internet results in many physical and psychological problems</a:t>
            </a:r>
            <a:r>
              <a:rPr lang="en-US" sz="1200" dirty="0" smtClean="0">
                <a:latin typeface="Bodoni MT" pitchFamily="18" charset="0"/>
              </a:rPr>
              <a:t>.</a:t>
            </a:r>
          </a:p>
          <a:p>
            <a:pPr marL="114300" indent="0" fontAlgn="base">
              <a:buNone/>
            </a:pPr>
            <a:endParaRPr lang="en-US" sz="1200" dirty="0">
              <a:latin typeface="Bodoni MT" pitchFamily="18" charset="0"/>
            </a:endParaRPr>
          </a:p>
          <a:p>
            <a:pPr marL="114300" indent="0" fontAlgn="base">
              <a:buNone/>
            </a:pPr>
            <a:endParaRPr lang="en-US" sz="1200" dirty="0" smtClean="0">
              <a:latin typeface="Bodoni MT" pitchFamily="18" charset="0"/>
            </a:endParaRPr>
          </a:p>
          <a:p>
            <a:pPr marL="285750" indent="-171450" fontAlgn="base">
              <a:buFont typeface="Arial" pitchFamily="34" charset="0"/>
              <a:buChar char="•"/>
            </a:pPr>
            <a:r>
              <a:rPr lang="en-US" sz="1200" dirty="0" smtClean="0">
                <a:latin typeface="Bodoni MT" pitchFamily="18" charset="0"/>
              </a:rPr>
              <a:t>Sleep </a:t>
            </a:r>
            <a:r>
              <a:rPr lang="en-US" sz="1200" dirty="0">
                <a:latin typeface="Bodoni MT" pitchFamily="18" charset="0"/>
              </a:rPr>
              <a:t>is necessary for the proper functioning of our body, but it is compromised due to our busy schedules and thus affects us adversely. Insufficient sleep and poor sleep quality may result in poor memory and weakened learning abilities</a:t>
            </a:r>
          </a:p>
          <a:p>
            <a:pPr marL="114300" indent="0" fontAlgn="base">
              <a:buNone/>
            </a:pPr>
            <a:endParaRPr lang="en-US" sz="1200" dirty="0" smtClean="0">
              <a:latin typeface="Bodoni MT" pitchFamily="18" charset="0"/>
            </a:endParaRPr>
          </a:p>
          <a:p>
            <a:pPr marL="285750" indent="-171450" fontAlgn="base">
              <a:buFont typeface="Arial" pitchFamily="34" charset="0"/>
              <a:buChar char="•"/>
            </a:pPr>
            <a:r>
              <a:rPr lang="en-US" sz="1200" dirty="0" smtClean="0">
                <a:latin typeface="Bodoni MT" pitchFamily="18" charset="0"/>
              </a:rPr>
              <a:t>It is </a:t>
            </a:r>
            <a:r>
              <a:rPr lang="en-US" sz="1200" dirty="0">
                <a:latin typeface="Bodoni MT" pitchFamily="18" charset="0"/>
              </a:rPr>
              <a:t>found that spending ample time on internet </a:t>
            </a:r>
            <a:r>
              <a:rPr lang="en-US" sz="1200" dirty="0" smtClean="0">
                <a:latin typeface="Bodoni MT" pitchFamily="18" charset="0"/>
              </a:rPr>
              <a:t>is </a:t>
            </a:r>
            <a:r>
              <a:rPr lang="en-US" sz="1200" dirty="0">
                <a:latin typeface="Bodoni MT" pitchFamily="18" charset="0"/>
              </a:rPr>
              <a:t>associated with poor sleep quality.</a:t>
            </a:r>
          </a:p>
          <a:p>
            <a:pPr marL="114300" indent="0" fontAlgn="base">
              <a:buNone/>
            </a:pPr>
            <a:endParaRPr lang="en-IN" sz="1200" dirty="0" smtClean="0">
              <a:latin typeface="Bodoni MT" pitchFamily="18" charset="0"/>
            </a:endParaRPr>
          </a:p>
          <a:p>
            <a:pPr marL="285750" indent="-171450" fontAlgn="base">
              <a:buFont typeface="Arial" pitchFamily="34" charset="0"/>
              <a:buChar char="•"/>
            </a:pPr>
            <a:r>
              <a:rPr lang="en-IN" sz="1200" dirty="0" smtClean="0">
                <a:latin typeface="Bodoni MT" pitchFamily="18" charset="0"/>
              </a:rPr>
              <a:t>Frequent </a:t>
            </a:r>
            <a:r>
              <a:rPr lang="en-IN" sz="1200" dirty="0">
                <a:latin typeface="Bodoni MT" pitchFamily="18" charset="0"/>
              </a:rPr>
              <a:t>late-night internet use disrupts the body's natural sleep-wake cycle (circadian rhythm). The blue light emitted from screens suppresses melatonin production, a hormone crucial for sleep initiation and regulation</a:t>
            </a:r>
            <a:r>
              <a:rPr lang="en-IN" sz="1200" dirty="0" smtClean="0">
                <a:latin typeface="Bodoni MT" pitchFamily="18" charset="0"/>
              </a:rPr>
              <a:t>.</a:t>
            </a:r>
          </a:p>
          <a:p>
            <a:pPr marL="114300" indent="0" fontAlgn="base">
              <a:buNone/>
            </a:pPr>
            <a:endParaRPr lang="en-US" sz="1200" dirty="0" smtClean="0">
              <a:latin typeface="Bodoni MT" pitchFamily="18" charset="0"/>
            </a:endParaRPr>
          </a:p>
          <a:p>
            <a:pPr marL="285750" indent="-171450" fontAlgn="base">
              <a:buFont typeface="Arial" pitchFamily="34" charset="0"/>
              <a:buChar char="•"/>
            </a:pPr>
            <a:r>
              <a:rPr lang="en-US" sz="1200" dirty="0" smtClean="0">
                <a:latin typeface="Bodoni MT" pitchFamily="18" charset="0"/>
              </a:rPr>
              <a:t>Engaging </a:t>
            </a:r>
            <a:r>
              <a:rPr lang="en-US" sz="1200" dirty="0">
                <a:latin typeface="Bodoni MT" pitchFamily="18" charset="0"/>
              </a:rPr>
              <a:t>with stimulating online content, like playing games or watching videos, activates the brain's reward system and increases alertness. This heightened state makes it harder to switch off and transition into sleep</a:t>
            </a:r>
            <a:r>
              <a:rPr lang="en-US" sz="1200" dirty="0" smtClean="0">
                <a:latin typeface="Bodoni MT" pitchFamily="18" charset="0"/>
              </a:rPr>
              <a:t>.</a:t>
            </a:r>
          </a:p>
          <a:p>
            <a:pPr marL="114300" indent="0" fontAlgn="base">
              <a:buNone/>
            </a:pPr>
            <a:endParaRPr lang="en-US" sz="1200" dirty="0" smtClean="0">
              <a:latin typeface="Bodoni MT" pitchFamily="18" charset="0"/>
            </a:endParaRPr>
          </a:p>
          <a:p>
            <a:pPr marL="285750" indent="-171450" fontAlgn="base">
              <a:buFont typeface="Arial" pitchFamily="34" charset="0"/>
              <a:buChar char="•"/>
            </a:pPr>
            <a:r>
              <a:rPr lang="en-US" sz="1200" dirty="0" smtClean="0">
                <a:latin typeface="Bodoni MT" pitchFamily="18" charset="0"/>
              </a:rPr>
              <a:t>Studies </a:t>
            </a:r>
            <a:r>
              <a:rPr lang="en-US" sz="1200" dirty="0">
                <a:latin typeface="Bodoni MT" pitchFamily="18" charset="0"/>
              </a:rPr>
              <a:t>show that sleep quality of students with internet addiction is worse than that of students with normal internet usage.</a:t>
            </a:r>
          </a:p>
          <a:p>
            <a:pPr marL="114300" indent="0" fontAlgn="base">
              <a:buNone/>
            </a:pPr>
            <a:endParaRPr lang="en-US" sz="1200" dirty="0" smtClean="0">
              <a:latin typeface="Bodoni MT" pitchFamily="18" charset="0"/>
            </a:endParaRPr>
          </a:p>
          <a:p>
            <a:pPr marL="285750" indent="-171450" fontAlgn="base">
              <a:buFont typeface="Arial" pitchFamily="34" charset="0"/>
              <a:buChar char="•"/>
            </a:pPr>
            <a:r>
              <a:rPr lang="en-US" sz="1200" dirty="0" smtClean="0">
                <a:latin typeface="Bodoni MT" pitchFamily="18" charset="0"/>
              </a:rPr>
              <a:t>Thus the effect of internet addiction on sleep quality is to be determined.</a:t>
            </a:r>
            <a:endParaRPr lang="en-US" sz="1200" dirty="0">
              <a:latin typeface="Bodoni MT" pitchFamily="18" charset="0"/>
            </a:endParaRPr>
          </a:p>
          <a:p>
            <a:pPr marL="114300" indent="0" fontAlgn="base">
              <a:buNone/>
            </a:pPr>
            <a:endParaRPr lang="en-IN" dirty="0">
              <a:latin typeface="Bodoni MT" pitchFamily="18" charset="0"/>
            </a:endParaRPr>
          </a:p>
          <a:p>
            <a:pPr marL="114300" indent="0" fontAlgn="base">
              <a:buNone/>
            </a:pPr>
            <a:endParaRPr lang="en-US" dirty="0" smtClean="0">
              <a:latin typeface="Bodoni MT" pitchFamily="18" charset="0"/>
            </a:endParaRPr>
          </a:p>
          <a:p>
            <a:pPr marL="114300" indent="0" fontAlgn="base">
              <a:buNone/>
            </a:pPr>
            <a:endParaRPr lang="en-US" dirty="0"/>
          </a:p>
          <a:p>
            <a:pPr marL="114300" indent="0" fontAlgn="base">
              <a:buNone/>
            </a:pPr>
            <a:endParaRPr lang="en-US" dirty="0"/>
          </a:p>
          <a:p>
            <a:pPr marL="171450" lvl="0" indent="-171450" algn="l" rtl="0">
              <a:spcBef>
                <a:spcPts val="0"/>
              </a:spcBef>
              <a:spcAft>
                <a:spcPts val="0"/>
              </a:spcAft>
              <a:buFont typeface="Wingdings" pitchFamily="2" charset="2"/>
              <a:buChar char="v"/>
            </a:pPr>
            <a:endParaRPr dirty="0"/>
          </a:p>
        </p:txBody>
      </p:sp>
      <p:sp>
        <p:nvSpPr>
          <p:cNvPr id="2083" name="Google Shape;2083;p36"/>
          <p:cNvSpPr txBox="1">
            <a:spLocks noGrp="1"/>
          </p:cNvSpPr>
          <p:nvPr>
            <p:ph type="title"/>
          </p:nvPr>
        </p:nvSpPr>
        <p:spPr>
          <a:xfrm>
            <a:off x="685800" y="514350"/>
            <a:ext cx="7717500" cy="7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Monotype Corsiva" pitchFamily="66" charset="0"/>
              </a:rPr>
              <a:t>INTRODUCTION</a:t>
            </a:r>
            <a:endParaRPr dirty="0">
              <a:latin typeface="Monotype Corsiva" pitchFamily="66"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049725" cy="1112200"/>
          </a:xfrm>
        </p:spPr>
        <p:txBody>
          <a:bodyPr/>
          <a:lstStyle/>
          <a:p>
            <a:r>
              <a:rPr lang="en-US" sz="1600" dirty="0" smtClean="0"/>
              <a:t>ANOVA TEST </a:t>
            </a:r>
            <a:endParaRPr lang="en-IN" sz="1600" dirty="0"/>
          </a:p>
        </p:txBody>
      </p:sp>
      <p:sp>
        <p:nvSpPr>
          <p:cNvPr id="3" name="Text Placeholder 2"/>
          <p:cNvSpPr>
            <a:spLocks noGrp="1"/>
          </p:cNvSpPr>
          <p:nvPr>
            <p:ph type="body" idx="1"/>
          </p:nvPr>
        </p:nvSpPr>
        <p:spPr>
          <a:xfrm>
            <a:off x="304800" y="361950"/>
            <a:ext cx="8125925" cy="4572000"/>
          </a:xfrm>
          <a:ln>
            <a:solidFill>
              <a:schemeClr val="tx2"/>
            </a:solidFill>
          </a:ln>
        </p:spPr>
        <p:txBody>
          <a:bodyPr/>
          <a:lstStyle/>
          <a:p>
            <a:endParaRPr lang="en-US" dirty="0" smtClean="0"/>
          </a:p>
          <a:p>
            <a:endParaRPr lang="en-US" dirty="0"/>
          </a:p>
          <a:p>
            <a:endParaRPr lang="en-US" dirty="0" smtClean="0"/>
          </a:p>
          <a:p>
            <a:pPr marL="114300" lvl="1" indent="0">
              <a:lnSpc>
                <a:spcPct val="100000"/>
              </a:lnSpc>
              <a:buSzPts val="1800"/>
              <a:buNone/>
            </a:pPr>
            <a:r>
              <a:rPr lang="en-US" sz="1100" dirty="0" smtClean="0"/>
              <a:t>Inference: Since the p- value is less</a:t>
            </a:r>
          </a:p>
          <a:p>
            <a:pPr marL="114300" lvl="1" indent="0">
              <a:lnSpc>
                <a:spcPct val="100000"/>
              </a:lnSpc>
              <a:buSzPts val="1800"/>
              <a:buNone/>
            </a:pPr>
            <a:r>
              <a:rPr lang="en-US" sz="1100" dirty="0" smtClean="0"/>
              <a:t> than 0.05, we reject the null hypothesis</a:t>
            </a:r>
          </a:p>
          <a:p>
            <a:pPr marL="114300" lvl="1" indent="0">
              <a:lnSpc>
                <a:spcPct val="100000"/>
              </a:lnSpc>
              <a:buSzPts val="1800"/>
              <a:buNone/>
            </a:pPr>
            <a:r>
              <a:rPr lang="en-US" sz="1100" dirty="0" smtClean="0"/>
              <a:t> and conclude that </a:t>
            </a:r>
            <a:r>
              <a:rPr lang="en-US" sz="1100" dirty="0"/>
              <a:t>there is a significant </a:t>
            </a:r>
            <a:endParaRPr lang="en-US" sz="1100" dirty="0" smtClean="0"/>
          </a:p>
          <a:p>
            <a:pPr marL="114300" lvl="1" indent="0">
              <a:lnSpc>
                <a:spcPct val="100000"/>
              </a:lnSpc>
              <a:buSzPts val="1800"/>
              <a:buNone/>
            </a:pPr>
            <a:r>
              <a:rPr lang="en-US" sz="1100" dirty="0" smtClean="0"/>
              <a:t>differences </a:t>
            </a:r>
            <a:r>
              <a:rPr lang="en-US" sz="1100" dirty="0"/>
              <a:t>in the means in sleep hours of the </a:t>
            </a:r>
            <a:endParaRPr lang="en-US" sz="1100" dirty="0" smtClean="0"/>
          </a:p>
          <a:p>
            <a:pPr marL="114300" lvl="1" indent="0">
              <a:lnSpc>
                <a:spcPct val="100000"/>
              </a:lnSpc>
              <a:buSzPts val="1800"/>
              <a:buNone/>
            </a:pPr>
            <a:r>
              <a:rPr lang="en-US" sz="1100" dirty="0" smtClean="0"/>
              <a:t>age </a:t>
            </a:r>
            <a:r>
              <a:rPr lang="en-US" sz="1100" dirty="0"/>
              <a:t>groups. </a:t>
            </a:r>
          </a:p>
          <a:p>
            <a:pPr marL="114300" indent="0">
              <a:buNone/>
            </a:pPr>
            <a:endParaRPr lang="en-US" dirty="0" smtClean="0"/>
          </a:p>
          <a:p>
            <a:pPr marL="114300" indent="0">
              <a:buNone/>
            </a:pPr>
            <a:endParaRPr lang="en-US" dirty="0" smtClean="0"/>
          </a:p>
          <a:p>
            <a:pPr marL="114300" indent="0">
              <a:buNone/>
            </a:pPr>
            <a:endParaRPr lang="en-US" dirty="0" smtClean="0"/>
          </a:p>
          <a:p>
            <a:pPr marL="114300" indent="0">
              <a:buNone/>
            </a:pPr>
            <a:endParaRPr lang="en-US" dirty="0"/>
          </a:p>
          <a:p>
            <a:pPr marL="114300" indent="0">
              <a:buNone/>
            </a:pPr>
            <a:endParaRPr lang="en-US" dirty="0" smtClean="0"/>
          </a:p>
          <a:p>
            <a:pPr marL="114300" indent="0">
              <a:buNone/>
            </a:pPr>
            <a:r>
              <a:rPr lang="en-US" dirty="0" smtClean="0"/>
              <a:t>POST-HOC TEST</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r>
              <a:rPr lang="en-US" dirty="0" smtClean="0"/>
              <a:t>We conclude that there is a significant difference in mean sleep hours between age groups below 25 and that between 40-60 since p – value is less than 0.05.</a:t>
            </a:r>
            <a:endParaRPr lang="en-US" dirty="0"/>
          </a:p>
          <a:p>
            <a:pPr marL="114300" indent="0">
              <a:buNone/>
            </a:pPr>
            <a:endParaRPr lang="en-US" dirty="0" smtClean="0"/>
          </a:p>
          <a:p>
            <a:pPr marL="114300" indent="0">
              <a:buNone/>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7" y="438150"/>
            <a:ext cx="46482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343150"/>
            <a:ext cx="4694237"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6136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9500"/>
            <a:ext cx="8610600" cy="572700"/>
          </a:xfrm>
        </p:spPr>
        <p:txBody>
          <a:bodyPr/>
          <a:lstStyle/>
          <a:p>
            <a:r>
              <a:rPr lang="en-US" sz="1800" dirty="0" smtClean="0"/>
              <a:t>3. To check the dependence of age and internet addiction using chi square test</a:t>
            </a:r>
            <a:endParaRPr lang="en-IN" sz="1800" dirty="0"/>
          </a:p>
        </p:txBody>
      </p:sp>
      <p:sp>
        <p:nvSpPr>
          <p:cNvPr id="3" name="Text Placeholder 2"/>
          <p:cNvSpPr>
            <a:spLocks noGrp="1"/>
          </p:cNvSpPr>
          <p:nvPr>
            <p:ph type="body" idx="1"/>
          </p:nvPr>
        </p:nvSpPr>
        <p:spPr>
          <a:ln>
            <a:solidFill>
              <a:schemeClr val="tx2"/>
            </a:solidFill>
          </a:ln>
        </p:spPr>
        <p:txBody>
          <a:bodyPr/>
          <a:lstStyle/>
          <a:p>
            <a:pPr marL="114300" indent="0">
              <a:buNone/>
            </a:pPr>
            <a:r>
              <a:rPr lang="en-US" sz="1400" dirty="0"/>
              <a:t>Null hypothesis 𝐻0 : Internet Addiction and Age are independent</a:t>
            </a:r>
            <a:br>
              <a:rPr lang="en-US" sz="1400" dirty="0"/>
            </a:br>
            <a:r>
              <a:rPr lang="en-US" sz="1400" dirty="0"/>
              <a:t>Alternate hypothesis 𝐻1 : Internet Addiction and Age are not independent</a:t>
            </a:r>
            <a:br>
              <a:rPr lang="en-US" sz="1400" dirty="0"/>
            </a:br>
            <a:endParaRPr lang="en-US" sz="1400" dirty="0" smtClean="0"/>
          </a:p>
          <a:p>
            <a:pPr marL="114300" indent="0">
              <a:buNone/>
            </a:pPr>
            <a:endParaRPr lang="en-US" sz="1400" dirty="0"/>
          </a:p>
          <a:p>
            <a:pPr marL="114300" indent="0">
              <a:buNone/>
            </a:pPr>
            <a:r>
              <a:rPr lang="en-US" sz="1400" dirty="0" smtClean="0"/>
              <a:t>CONTINGENCY TABLE </a:t>
            </a:r>
            <a:endParaRPr lang="en-IN" sz="1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419350"/>
            <a:ext cx="441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208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R-CODE</a:t>
            </a:r>
            <a:endParaRPr lang="en-IN" sz="2000" dirty="0"/>
          </a:p>
        </p:txBody>
      </p:sp>
      <p:sp>
        <p:nvSpPr>
          <p:cNvPr id="3" name="Text Placeholder 2"/>
          <p:cNvSpPr>
            <a:spLocks noGrp="1"/>
          </p:cNvSpPr>
          <p:nvPr>
            <p:ph type="body" idx="1"/>
          </p:nvPr>
        </p:nvSpPr>
        <p:spPr>
          <a:ln>
            <a:solidFill>
              <a:schemeClr val="tx2"/>
            </a:solidFill>
          </a:ln>
        </p:spPr>
        <p:txBody>
          <a:bodyPr/>
          <a:lstStyle/>
          <a:p>
            <a:endParaRPr lang="en-US" dirty="0" smtClean="0"/>
          </a:p>
          <a:p>
            <a:endParaRPr lang="en-US" dirty="0"/>
          </a:p>
          <a:p>
            <a:pPr marL="11430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14300" indent="0">
              <a:buNone/>
            </a:pPr>
            <a:endParaRPr lang="en-US" dirty="0" smtClean="0"/>
          </a:p>
          <a:p>
            <a:pPr marL="114300" indent="0">
              <a:buNone/>
            </a:pPr>
            <a:r>
              <a:rPr lang="en-US" dirty="0" smtClean="0"/>
              <a:t>Inference:</a:t>
            </a:r>
          </a:p>
          <a:p>
            <a:pPr marL="114300" indent="0">
              <a:buNone/>
            </a:pPr>
            <a:r>
              <a:rPr lang="en-US" dirty="0" smtClean="0"/>
              <a:t>Since </a:t>
            </a:r>
            <a:r>
              <a:rPr lang="en-US" dirty="0"/>
              <a:t>p value is less than 0.05, we reject the null hypothesis at 5 % level of significance and conclude that </a:t>
            </a:r>
            <a:r>
              <a:rPr lang="en-US" sz="1200" dirty="0"/>
              <a:t> internet addiction and </a:t>
            </a:r>
            <a:r>
              <a:rPr lang="en-US" sz="1200" dirty="0" smtClean="0"/>
              <a:t>age are </a:t>
            </a:r>
            <a:r>
              <a:rPr lang="en-US" sz="1200" dirty="0"/>
              <a:t>dependent on each other.   </a:t>
            </a:r>
            <a:endParaRPr lang="en-IN" sz="1200" dirty="0"/>
          </a:p>
          <a:p>
            <a:pPr marL="11430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76350"/>
            <a:ext cx="3779837"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799" y="2084387"/>
            <a:ext cx="3779837" cy="61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151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9500"/>
            <a:ext cx="8125925" cy="572700"/>
          </a:xfrm>
        </p:spPr>
        <p:txBody>
          <a:bodyPr/>
          <a:lstStyle/>
          <a:p>
            <a:r>
              <a:rPr lang="en-US" sz="1600" dirty="0" smtClean="0"/>
              <a:t>4.</a:t>
            </a:r>
            <a:r>
              <a:rPr lang="en-US" sz="1600" b="1" dirty="0"/>
              <a:t> To check the dependence of gender and sleep quality using Chi square Test</a:t>
            </a:r>
            <a:br>
              <a:rPr lang="en-US" sz="1600" b="1" dirty="0"/>
            </a:br>
            <a:endParaRPr lang="en-IN" sz="1600" dirty="0"/>
          </a:p>
        </p:txBody>
      </p:sp>
      <p:sp>
        <p:nvSpPr>
          <p:cNvPr id="3" name="Text Placeholder 2"/>
          <p:cNvSpPr>
            <a:spLocks noGrp="1"/>
          </p:cNvSpPr>
          <p:nvPr>
            <p:ph type="body" idx="1"/>
          </p:nvPr>
        </p:nvSpPr>
        <p:spPr>
          <a:ln>
            <a:solidFill>
              <a:schemeClr val="tx2"/>
            </a:solidFill>
          </a:ln>
        </p:spPr>
        <p:txBody>
          <a:bodyPr/>
          <a:lstStyle/>
          <a:p>
            <a:pPr marL="114300" indent="0">
              <a:buNone/>
            </a:pPr>
            <a:r>
              <a:rPr lang="en-US" dirty="0"/>
              <a:t>Null hypothesis 𝐻0 : Gender and Sleep Quality are independent</a:t>
            </a:r>
          </a:p>
          <a:p>
            <a:pPr marL="114300" indent="0">
              <a:buNone/>
            </a:pPr>
            <a:r>
              <a:rPr lang="en-US" dirty="0"/>
              <a:t>Alternate hypothesis 𝐻1 : Gender and Sleep Quality are not </a:t>
            </a:r>
            <a:r>
              <a:rPr lang="en-US" dirty="0" smtClean="0"/>
              <a:t>independent</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r>
              <a:rPr lang="en-US" dirty="0" smtClean="0"/>
              <a:t>CONTINGENCY TABLE</a:t>
            </a:r>
            <a:endParaRPr lang="en-US" dirty="0"/>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590800"/>
            <a:ext cx="3641306"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3996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R-CODE</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r>
              <a:rPr lang="en-US" sz="1600" dirty="0"/>
              <a:t/>
            </a:r>
            <a:br>
              <a:rPr lang="en-US" sz="1600" dirty="0"/>
            </a:br>
            <a:r>
              <a:rPr lang="en-US" sz="1600" dirty="0" smtClean="0"/>
              <a:t/>
            </a:r>
            <a:br>
              <a:rPr lang="en-US" sz="1600" dirty="0" smtClean="0"/>
            </a:br>
            <a:endParaRPr lang="en-IN" sz="1600" dirty="0"/>
          </a:p>
        </p:txBody>
      </p:sp>
      <p:sp>
        <p:nvSpPr>
          <p:cNvPr id="3" name="Text Placeholder 2"/>
          <p:cNvSpPr>
            <a:spLocks noGrp="1"/>
          </p:cNvSpPr>
          <p:nvPr>
            <p:ph type="body" idx="1"/>
          </p:nvPr>
        </p:nvSpPr>
        <p:spPr>
          <a:ln>
            <a:solidFill>
              <a:schemeClr val="tx2"/>
            </a:solidFill>
          </a:ln>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Inference:</a:t>
            </a:r>
          </a:p>
          <a:p>
            <a:pPr marL="114300" indent="0">
              <a:buNone/>
            </a:pPr>
            <a:r>
              <a:rPr lang="en-US" dirty="0"/>
              <a:t>Since p value is less than 0.05, we reject the null hypothesis at 5 % level of significance and conclude that </a:t>
            </a:r>
            <a:r>
              <a:rPr lang="en-US" sz="1200" dirty="0"/>
              <a:t> </a:t>
            </a:r>
            <a:r>
              <a:rPr lang="en-US" sz="1200" dirty="0" smtClean="0"/>
              <a:t>Gender </a:t>
            </a:r>
            <a:r>
              <a:rPr lang="en-US" sz="1200" dirty="0"/>
              <a:t>and sleep quality  are dependent on each other</a:t>
            </a:r>
            <a:endParaRPr lang="en-US" dirty="0"/>
          </a:p>
          <a:p>
            <a:pPr marL="114300" indent="0">
              <a:buNone/>
            </a:pPr>
            <a:endParaRPr lang="en-US" dirty="0" smtClean="0"/>
          </a:p>
          <a:p>
            <a:pPr marL="114300" indent="0">
              <a:buNone/>
            </a:pPr>
            <a:endParaRPr lang="en-US" dirty="0" smtClean="0"/>
          </a:p>
          <a:p>
            <a:pPr marL="114300" indent="0">
              <a:buNone/>
            </a:pP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04950"/>
            <a:ext cx="3757613"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30425"/>
            <a:ext cx="3757613"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97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5.To check the correlation between internet addiction and problems in sleep quality</a:t>
            </a:r>
            <a:endParaRPr lang="en-IN" sz="1600" dirty="0"/>
          </a:p>
        </p:txBody>
      </p:sp>
      <p:sp>
        <p:nvSpPr>
          <p:cNvPr id="3" name="Text Placeholder 2"/>
          <p:cNvSpPr>
            <a:spLocks noGrp="1"/>
          </p:cNvSpPr>
          <p:nvPr>
            <p:ph type="body" idx="1"/>
          </p:nvPr>
        </p:nvSpPr>
        <p:spPr>
          <a:ln>
            <a:solidFill>
              <a:schemeClr val="bg2"/>
            </a:solidFill>
          </a:ln>
        </p:spPr>
        <p:txBody>
          <a:bodyPr/>
          <a:lstStyle/>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R-CODE</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r>
              <a:rPr lang="en-US" dirty="0" smtClean="0"/>
              <a:t>Inference: This result indicates that there is a positive (weak) correlation between internet addiction and problems in sleep quality. </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038350"/>
            <a:ext cx="3330575"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131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3350"/>
            <a:ext cx="8915400" cy="978850"/>
          </a:xfrm>
        </p:spPr>
        <p:txBody>
          <a:bodyPr/>
          <a:lstStyle/>
          <a:p>
            <a:r>
              <a:rPr lang="en-US" sz="1800" dirty="0" smtClean="0"/>
              <a:t>A comparison of males and females with different internet addiction levels and sleep qualities using multiple bar graph</a:t>
            </a:r>
            <a:endParaRPr lang="en-IN" sz="1800" dirty="0"/>
          </a:p>
        </p:txBody>
      </p:sp>
      <p:sp>
        <p:nvSpPr>
          <p:cNvPr id="3" name="Text Placeholder 2"/>
          <p:cNvSpPr>
            <a:spLocks noGrp="1"/>
          </p:cNvSpPr>
          <p:nvPr>
            <p:ph type="body" idx="1"/>
          </p:nvPr>
        </p:nvSpPr>
        <p:spPr/>
        <p:txBody>
          <a:bodyPr/>
          <a:lstStyle/>
          <a:p>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123949"/>
            <a:ext cx="3962400" cy="3757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618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590550"/>
            <a:ext cx="6400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70283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grpSp>
        <p:nvGrpSpPr>
          <p:cNvPr id="2168" name="Google Shape;2168;p41"/>
          <p:cNvGrpSpPr/>
          <p:nvPr/>
        </p:nvGrpSpPr>
        <p:grpSpPr>
          <a:xfrm>
            <a:off x="6034294" y="1846020"/>
            <a:ext cx="723520" cy="572641"/>
            <a:chOff x="394775" y="284150"/>
            <a:chExt cx="4804250" cy="3799875"/>
          </a:xfrm>
        </p:grpSpPr>
        <p:sp>
          <p:nvSpPr>
            <p:cNvPr id="2169" name="Google Shape;2169;p41"/>
            <p:cNvSpPr/>
            <p:nvPr/>
          </p:nvSpPr>
          <p:spPr>
            <a:xfrm>
              <a:off x="394775" y="1997850"/>
              <a:ext cx="4804250" cy="2086175"/>
            </a:xfrm>
            <a:custGeom>
              <a:avLst/>
              <a:gdLst/>
              <a:ahLst/>
              <a:cxnLst/>
              <a:rect l="l" t="t" r="r" b="b"/>
              <a:pathLst>
                <a:path w="192170" h="83447" extrusionOk="0">
                  <a:moveTo>
                    <a:pt x="72678" y="16796"/>
                  </a:moveTo>
                  <a:cubicBezTo>
                    <a:pt x="79067" y="16796"/>
                    <a:pt x="84228" y="21985"/>
                    <a:pt x="84228" y="28346"/>
                  </a:cubicBezTo>
                  <a:lnTo>
                    <a:pt x="84228" y="28374"/>
                  </a:lnTo>
                  <a:cubicBezTo>
                    <a:pt x="84228" y="34735"/>
                    <a:pt x="79067" y="39924"/>
                    <a:pt x="72678" y="39924"/>
                  </a:cubicBezTo>
                  <a:cubicBezTo>
                    <a:pt x="66317" y="39924"/>
                    <a:pt x="61128" y="34735"/>
                    <a:pt x="61128" y="28374"/>
                  </a:cubicBezTo>
                  <a:lnTo>
                    <a:pt x="61128" y="28346"/>
                  </a:lnTo>
                  <a:cubicBezTo>
                    <a:pt x="61128" y="21985"/>
                    <a:pt x="66317" y="16796"/>
                    <a:pt x="72678" y="16796"/>
                  </a:cubicBezTo>
                  <a:close/>
                  <a:moveTo>
                    <a:pt x="120553" y="16796"/>
                  </a:moveTo>
                  <a:cubicBezTo>
                    <a:pt x="126914" y="16796"/>
                    <a:pt x="132131" y="21985"/>
                    <a:pt x="132131" y="28346"/>
                  </a:cubicBezTo>
                  <a:lnTo>
                    <a:pt x="132131" y="28374"/>
                  </a:lnTo>
                  <a:cubicBezTo>
                    <a:pt x="132131" y="34735"/>
                    <a:pt x="126914" y="39924"/>
                    <a:pt x="120553" y="39924"/>
                  </a:cubicBezTo>
                  <a:cubicBezTo>
                    <a:pt x="114164" y="39924"/>
                    <a:pt x="109002" y="34735"/>
                    <a:pt x="108974" y="28374"/>
                  </a:cubicBezTo>
                  <a:lnTo>
                    <a:pt x="108974" y="28346"/>
                  </a:lnTo>
                  <a:cubicBezTo>
                    <a:pt x="109002" y="21985"/>
                    <a:pt x="114164" y="16796"/>
                    <a:pt x="120553" y="16796"/>
                  </a:cubicBezTo>
                  <a:close/>
                  <a:moveTo>
                    <a:pt x="178862" y="0"/>
                  </a:moveTo>
                  <a:cubicBezTo>
                    <a:pt x="178666" y="0"/>
                    <a:pt x="178499" y="0"/>
                    <a:pt x="178304" y="56"/>
                  </a:cubicBezTo>
                  <a:cubicBezTo>
                    <a:pt x="176797" y="335"/>
                    <a:pt x="175793" y="1842"/>
                    <a:pt x="176100" y="3348"/>
                  </a:cubicBezTo>
                  <a:lnTo>
                    <a:pt x="186143" y="52311"/>
                  </a:lnTo>
                  <a:cubicBezTo>
                    <a:pt x="186422" y="53762"/>
                    <a:pt x="186562" y="55185"/>
                    <a:pt x="186562" y="56636"/>
                  </a:cubicBezTo>
                  <a:cubicBezTo>
                    <a:pt x="186562" y="68325"/>
                    <a:pt x="177020" y="77839"/>
                    <a:pt x="165303" y="77839"/>
                  </a:cubicBezTo>
                  <a:cubicBezTo>
                    <a:pt x="155259" y="77839"/>
                    <a:pt x="146499" y="70725"/>
                    <a:pt x="144490" y="60876"/>
                  </a:cubicBezTo>
                  <a:lnTo>
                    <a:pt x="137711" y="28039"/>
                  </a:lnTo>
                  <a:cubicBezTo>
                    <a:pt x="137515" y="18721"/>
                    <a:pt x="129899" y="11216"/>
                    <a:pt x="120553" y="11216"/>
                  </a:cubicBezTo>
                  <a:cubicBezTo>
                    <a:pt x="112043" y="11216"/>
                    <a:pt x="104985" y="17409"/>
                    <a:pt x="103646" y="25584"/>
                  </a:cubicBezTo>
                  <a:lnTo>
                    <a:pt x="89613" y="25584"/>
                  </a:lnTo>
                  <a:cubicBezTo>
                    <a:pt x="88245" y="17409"/>
                    <a:pt x="81187" y="11216"/>
                    <a:pt x="72678" y="11216"/>
                  </a:cubicBezTo>
                  <a:cubicBezTo>
                    <a:pt x="63332" y="11216"/>
                    <a:pt x="55687" y="18721"/>
                    <a:pt x="55548" y="28039"/>
                  </a:cubicBezTo>
                  <a:lnTo>
                    <a:pt x="48768" y="60876"/>
                  </a:lnTo>
                  <a:cubicBezTo>
                    <a:pt x="47764" y="65647"/>
                    <a:pt x="45141" y="69971"/>
                    <a:pt x="41347" y="73040"/>
                  </a:cubicBezTo>
                  <a:cubicBezTo>
                    <a:pt x="37581" y="76137"/>
                    <a:pt x="32810" y="77839"/>
                    <a:pt x="27956" y="77839"/>
                  </a:cubicBezTo>
                  <a:cubicBezTo>
                    <a:pt x="21539" y="77839"/>
                    <a:pt x="15513" y="74993"/>
                    <a:pt x="11467" y="70027"/>
                  </a:cubicBezTo>
                  <a:cubicBezTo>
                    <a:pt x="7394" y="65033"/>
                    <a:pt x="5832" y="58588"/>
                    <a:pt x="7115" y="52311"/>
                  </a:cubicBezTo>
                  <a:lnTo>
                    <a:pt x="17103" y="3460"/>
                  </a:lnTo>
                  <a:cubicBezTo>
                    <a:pt x="17410" y="1953"/>
                    <a:pt x="16433" y="475"/>
                    <a:pt x="14927" y="168"/>
                  </a:cubicBezTo>
                  <a:cubicBezTo>
                    <a:pt x="14731" y="112"/>
                    <a:pt x="14536" y="112"/>
                    <a:pt x="14341" y="112"/>
                  </a:cubicBezTo>
                  <a:cubicBezTo>
                    <a:pt x="13030" y="112"/>
                    <a:pt x="11886" y="1005"/>
                    <a:pt x="11607" y="2344"/>
                  </a:cubicBezTo>
                  <a:lnTo>
                    <a:pt x="1619" y="51195"/>
                  </a:lnTo>
                  <a:cubicBezTo>
                    <a:pt x="1" y="59119"/>
                    <a:pt x="2010" y="67293"/>
                    <a:pt x="7143" y="73542"/>
                  </a:cubicBezTo>
                  <a:cubicBezTo>
                    <a:pt x="12248" y="79820"/>
                    <a:pt x="19837" y="83447"/>
                    <a:pt x="27956" y="83447"/>
                  </a:cubicBezTo>
                  <a:cubicBezTo>
                    <a:pt x="34093" y="83447"/>
                    <a:pt x="40120" y="81298"/>
                    <a:pt x="44918" y="77392"/>
                  </a:cubicBezTo>
                  <a:cubicBezTo>
                    <a:pt x="49689" y="73487"/>
                    <a:pt x="53009" y="68018"/>
                    <a:pt x="54237" y="61992"/>
                  </a:cubicBezTo>
                  <a:lnTo>
                    <a:pt x="59035" y="38780"/>
                  </a:lnTo>
                  <a:cubicBezTo>
                    <a:pt x="62160" y="42853"/>
                    <a:pt x="67126" y="45504"/>
                    <a:pt x="72678" y="45504"/>
                  </a:cubicBezTo>
                  <a:cubicBezTo>
                    <a:pt x="81187" y="45504"/>
                    <a:pt x="88245" y="39310"/>
                    <a:pt x="89613" y="31164"/>
                  </a:cubicBezTo>
                  <a:lnTo>
                    <a:pt x="103646" y="31164"/>
                  </a:lnTo>
                  <a:cubicBezTo>
                    <a:pt x="104985" y="39310"/>
                    <a:pt x="112043" y="45504"/>
                    <a:pt x="120553" y="45504"/>
                  </a:cubicBezTo>
                  <a:cubicBezTo>
                    <a:pt x="126105" y="45504"/>
                    <a:pt x="131071" y="42853"/>
                    <a:pt x="134195" y="38780"/>
                  </a:cubicBezTo>
                  <a:lnTo>
                    <a:pt x="138994" y="61992"/>
                  </a:lnTo>
                  <a:cubicBezTo>
                    <a:pt x="141561" y="74407"/>
                    <a:pt x="152637" y="83447"/>
                    <a:pt x="165303" y="83447"/>
                  </a:cubicBezTo>
                  <a:cubicBezTo>
                    <a:pt x="180089" y="83447"/>
                    <a:pt x="192169" y="71394"/>
                    <a:pt x="192169" y="56636"/>
                  </a:cubicBezTo>
                  <a:cubicBezTo>
                    <a:pt x="192169" y="54822"/>
                    <a:pt x="191974" y="52981"/>
                    <a:pt x="191584" y="51195"/>
                  </a:cubicBezTo>
                  <a:lnTo>
                    <a:pt x="181596" y="2232"/>
                  </a:lnTo>
                  <a:cubicBezTo>
                    <a:pt x="181345" y="893"/>
                    <a:pt x="180145" y="0"/>
                    <a:pt x="17886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1"/>
            <p:cNvSpPr/>
            <p:nvPr/>
          </p:nvSpPr>
          <p:spPr>
            <a:xfrm>
              <a:off x="743525" y="284150"/>
              <a:ext cx="4133275" cy="1533075"/>
            </a:xfrm>
            <a:custGeom>
              <a:avLst/>
              <a:gdLst/>
              <a:ahLst/>
              <a:cxnLst/>
              <a:rect l="l" t="t" r="r" b="b"/>
              <a:pathLst>
                <a:path w="165331" h="61323" extrusionOk="0">
                  <a:moveTo>
                    <a:pt x="86292" y="24468"/>
                  </a:moveTo>
                  <a:lnTo>
                    <a:pt x="86292" y="32503"/>
                  </a:lnTo>
                  <a:lnTo>
                    <a:pt x="79066" y="32503"/>
                  </a:lnTo>
                  <a:lnTo>
                    <a:pt x="79066" y="24468"/>
                  </a:lnTo>
                  <a:close/>
                  <a:moveTo>
                    <a:pt x="82665" y="0"/>
                  </a:moveTo>
                  <a:cubicBezTo>
                    <a:pt x="81103" y="0"/>
                    <a:pt x="79847" y="1256"/>
                    <a:pt x="79847" y="2818"/>
                  </a:cubicBezTo>
                  <a:lnTo>
                    <a:pt x="79847" y="18860"/>
                  </a:lnTo>
                  <a:lnTo>
                    <a:pt x="76248" y="18860"/>
                  </a:lnTo>
                  <a:cubicBezTo>
                    <a:pt x="74686" y="18860"/>
                    <a:pt x="73459" y="20116"/>
                    <a:pt x="73459" y="21650"/>
                  </a:cubicBezTo>
                  <a:lnTo>
                    <a:pt x="73459" y="32503"/>
                  </a:lnTo>
                  <a:lnTo>
                    <a:pt x="57807" y="32503"/>
                  </a:lnTo>
                  <a:lnTo>
                    <a:pt x="55519" y="29211"/>
                  </a:lnTo>
                  <a:cubicBezTo>
                    <a:pt x="52172" y="24384"/>
                    <a:pt x="46703" y="21511"/>
                    <a:pt x="40817" y="21511"/>
                  </a:cubicBezTo>
                  <a:lnTo>
                    <a:pt x="22347" y="21511"/>
                  </a:lnTo>
                  <a:cubicBezTo>
                    <a:pt x="13894" y="21511"/>
                    <a:pt x="6529" y="27509"/>
                    <a:pt x="4827" y="35795"/>
                  </a:cubicBezTo>
                  <a:lnTo>
                    <a:pt x="279" y="57975"/>
                  </a:lnTo>
                  <a:cubicBezTo>
                    <a:pt x="0" y="59481"/>
                    <a:pt x="977" y="60988"/>
                    <a:pt x="2511" y="61267"/>
                  </a:cubicBezTo>
                  <a:cubicBezTo>
                    <a:pt x="2679" y="61323"/>
                    <a:pt x="2874" y="61323"/>
                    <a:pt x="3041" y="61323"/>
                  </a:cubicBezTo>
                  <a:cubicBezTo>
                    <a:pt x="4353" y="61323"/>
                    <a:pt x="5524" y="60430"/>
                    <a:pt x="5775" y="59091"/>
                  </a:cubicBezTo>
                  <a:lnTo>
                    <a:pt x="10323" y="36911"/>
                  </a:lnTo>
                  <a:cubicBezTo>
                    <a:pt x="11495" y="31247"/>
                    <a:pt x="16572" y="27090"/>
                    <a:pt x="22347" y="27090"/>
                  </a:cubicBezTo>
                  <a:lnTo>
                    <a:pt x="40817" y="27090"/>
                  </a:lnTo>
                  <a:cubicBezTo>
                    <a:pt x="44834" y="27090"/>
                    <a:pt x="48628" y="29099"/>
                    <a:pt x="50916" y="32391"/>
                  </a:cubicBezTo>
                  <a:lnTo>
                    <a:pt x="53985" y="36799"/>
                  </a:lnTo>
                  <a:lnTo>
                    <a:pt x="61434" y="48768"/>
                  </a:lnTo>
                  <a:cubicBezTo>
                    <a:pt x="61964" y="49633"/>
                    <a:pt x="62885" y="50107"/>
                    <a:pt x="63833" y="50107"/>
                  </a:cubicBezTo>
                  <a:cubicBezTo>
                    <a:pt x="64336" y="50107"/>
                    <a:pt x="64838" y="49968"/>
                    <a:pt x="65284" y="49661"/>
                  </a:cubicBezTo>
                  <a:cubicBezTo>
                    <a:pt x="66595" y="48852"/>
                    <a:pt x="67014" y="47122"/>
                    <a:pt x="66177" y="45811"/>
                  </a:cubicBezTo>
                  <a:lnTo>
                    <a:pt x="61378" y="38083"/>
                  </a:lnTo>
                  <a:lnTo>
                    <a:pt x="103952" y="38083"/>
                  </a:lnTo>
                  <a:lnTo>
                    <a:pt x="99154" y="45811"/>
                  </a:lnTo>
                  <a:cubicBezTo>
                    <a:pt x="98317" y="47122"/>
                    <a:pt x="98735" y="48852"/>
                    <a:pt x="100046" y="49661"/>
                  </a:cubicBezTo>
                  <a:cubicBezTo>
                    <a:pt x="100493" y="49968"/>
                    <a:pt x="100995" y="50107"/>
                    <a:pt x="101497" y="50107"/>
                  </a:cubicBezTo>
                  <a:cubicBezTo>
                    <a:pt x="102474" y="50107"/>
                    <a:pt x="103366" y="49633"/>
                    <a:pt x="103896" y="48768"/>
                  </a:cubicBezTo>
                  <a:lnTo>
                    <a:pt x="111373" y="36799"/>
                  </a:lnTo>
                  <a:lnTo>
                    <a:pt x="114414" y="32391"/>
                  </a:lnTo>
                  <a:cubicBezTo>
                    <a:pt x="116702" y="29099"/>
                    <a:pt x="120468" y="27090"/>
                    <a:pt x="124542" y="27090"/>
                  </a:cubicBezTo>
                  <a:lnTo>
                    <a:pt x="142983" y="27090"/>
                  </a:lnTo>
                  <a:cubicBezTo>
                    <a:pt x="148786" y="27090"/>
                    <a:pt x="153836" y="31247"/>
                    <a:pt x="155007" y="36911"/>
                  </a:cubicBezTo>
                  <a:lnTo>
                    <a:pt x="159555" y="59091"/>
                  </a:lnTo>
                  <a:cubicBezTo>
                    <a:pt x="159834" y="60402"/>
                    <a:pt x="160978" y="61323"/>
                    <a:pt x="162289" y="61323"/>
                  </a:cubicBezTo>
                  <a:cubicBezTo>
                    <a:pt x="162484" y="61323"/>
                    <a:pt x="162652" y="61295"/>
                    <a:pt x="162847" y="61267"/>
                  </a:cubicBezTo>
                  <a:cubicBezTo>
                    <a:pt x="164354" y="60988"/>
                    <a:pt x="165330" y="59481"/>
                    <a:pt x="165023" y="57975"/>
                  </a:cubicBezTo>
                  <a:lnTo>
                    <a:pt x="160504" y="35795"/>
                  </a:lnTo>
                  <a:cubicBezTo>
                    <a:pt x="158802" y="27509"/>
                    <a:pt x="151436" y="21511"/>
                    <a:pt x="142983" y="21511"/>
                  </a:cubicBezTo>
                  <a:lnTo>
                    <a:pt x="124542" y="21511"/>
                  </a:lnTo>
                  <a:cubicBezTo>
                    <a:pt x="118655" y="21511"/>
                    <a:pt x="113159" y="24384"/>
                    <a:pt x="109811" y="29211"/>
                  </a:cubicBezTo>
                  <a:lnTo>
                    <a:pt x="107551" y="32503"/>
                  </a:lnTo>
                  <a:lnTo>
                    <a:pt x="91872" y="32503"/>
                  </a:lnTo>
                  <a:lnTo>
                    <a:pt x="91872" y="21650"/>
                  </a:lnTo>
                  <a:cubicBezTo>
                    <a:pt x="91872" y="20116"/>
                    <a:pt x="90616" y="18860"/>
                    <a:pt x="89082" y="18860"/>
                  </a:cubicBezTo>
                  <a:lnTo>
                    <a:pt x="85483" y="18860"/>
                  </a:lnTo>
                  <a:lnTo>
                    <a:pt x="85483" y="2818"/>
                  </a:lnTo>
                  <a:cubicBezTo>
                    <a:pt x="85483" y="1256"/>
                    <a:pt x="84228" y="0"/>
                    <a:pt x="826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1"/>
            <p:cNvSpPr/>
            <p:nvPr/>
          </p:nvSpPr>
          <p:spPr>
            <a:xfrm>
              <a:off x="3848000" y="1280850"/>
              <a:ext cx="299225" cy="299225"/>
            </a:xfrm>
            <a:custGeom>
              <a:avLst/>
              <a:gdLst/>
              <a:ahLst/>
              <a:cxnLst/>
              <a:rect l="l" t="t" r="r" b="b"/>
              <a:pathLst>
                <a:path w="11969" h="11969" extrusionOk="0">
                  <a:moveTo>
                    <a:pt x="5970" y="0"/>
                  </a:moveTo>
                  <a:cubicBezTo>
                    <a:pt x="2678" y="0"/>
                    <a:pt x="0" y="2651"/>
                    <a:pt x="0" y="5971"/>
                  </a:cubicBezTo>
                  <a:cubicBezTo>
                    <a:pt x="0" y="9291"/>
                    <a:pt x="2650" y="11969"/>
                    <a:pt x="5970" y="11969"/>
                  </a:cubicBezTo>
                  <a:cubicBezTo>
                    <a:pt x="9290" y="11969"/>
                    <a:pt x="11969" y="9291"/>
                    <a:pt x="11969" y="5971"/>
                  </a:cubicBezTo>
                  <a:cubicBezTo>
                    <a:pt x="11969" y="2651"/>
                    <a:pt x="9290" y="0"/>
                    <a:pt x="597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3848000" y="1839525"/>
              <a:ext cx="299225" cy="299225"/>
            </a:xfrm>
            <a:custGeom>
              <a:avLst/>
              <a:gdLst/>
              <a:ahLst/>
              <a:cxnLst/>
              <a:rect l="l" t="t" r="r" b="b"/>
              <a:pathLst>
                <a:path w="11969" h="11969" extrusionOk="0">
                  <a:moveTo>
                    <a:pt x="5970" y="0"/>
                  </a:moveTo>
                  <a:cubicBezTo>
                    <a:pt x="2678" y="0"/>
                    <a:pt x="0" y="2679"/>
                    <a:pt x="0" y="5971"/>
                  </a:cubicBezTo>
                  <a:cubicBezTo>
                    <a:pt x="0" y="9263"/>
                    <a:pt x="2650" y="11969"/>
                    <a:pt x="5970" y="11969"/>
                  </a:cubicBezTo>
                  <a:cubicBezTo>
                    <a:pt x="9290" y="11969"/>
                    <a:pt x="11969" y="9263"/>
                    <a:pt x="11969" y="5971"/>
                  </a:cubicBezTo>
                  <a:cubicBezTo>
                    <a:pt x="11969" y="2679"/>
                    <a:pt x="9290" y="0"/>
                    <a:pt x="597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a:off x="4126975" y="1559825"/>
              <a:ext cx="299250" cy="299250"/>
            </a:xfrm>
            <a:custGeom>
              <a:avLst/>
              <a:gdLst/>
              <a:ahLst/>
              <a:cxnLst/>
              <a:rect l="l" t="t" r="r" b="b"/>
              <a:pathLst>
                <a:path w="11970" h="11970" extrusionOk="0">
                  <a:moveTo>
                    <a:pt x="5971" y="1"/>
                  </a:moveTo>
                  <a:cubicBezTo>
                    <a:pt x="2679" y="1"/>
                    <a:pt x="1" y="2707"/>
                    <a:pt x="1" y="5971"/>
                  </a:cubicBezTo>
                  <a:cubicBezTo>
                    <a:pt x="1" y="9291"/>
                    <a:pt x="2679" y="11969"/>
                    <a:pt x="5971" y="11969"/>
                  </a:cubicBezTo>
                  <a:cubicBezTo>
                    <a:pt x="9291" y="11969"/>
                    <a:pt x="11969" y="9291"/>
                    <a:pt x="11969" y="5971"/>
                  </a:cubicBezTo>
                  <a:cubicBezTo>
                    <a:pt x="11969" y="2707"/>
                    <a:pt x="9291" y="1"/>
                    <a:pt x="59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1"/>
            <p:cNvSpPr/>
            <p:nvPr/>
          </p:nvSpPr>
          <p:spPr>
            <a:xfrm>
              <a:off x="3568300" y="1559825"/>
              <a:ext cx="299250" cy="299250"/>
            </a:xfrm>
            <a:custGeom>
              <a:avLst/>
              <a:gdLst/>
              <a:ahLst/>
              <a:cxnLst/>
              <a:rect l="l" t="t" r="r" b="b"/>
              <a:pathLst>
                <a:path w="11970" h="11970" extrusionOk="0">
                  <a:moveTo>
                    <a:pt x="5971" y="1"/>
                  </a:moveTo>
                  <a:cubicBezTo>
                    <a:pt x="2679" y="1"/>
                    <a:pt x="0" y="2707"/>
                    <a:pt x="0" y="5971"/>
                  </a:cubicBezTo>
                  <a:cubicBezTo>
                    <a:pt x="0" y="9291"/>
                    <a:pt x="2679" y="11969"/>
                    <a:pt x="5971" y="11969"/>
                  </a:cubicBezTo>
                  <a:cubicBezTo>
                    <a:pt x="9291" y="11969"/>
                    <a:pt x="11969" y="9291"/>
                    <a:pt x="11969" y="5971"/>
                  </a:cubicBezTo>
                  <a:cubicBezTo>
                    <a:pt x="11969" y="2707"/>
                    <a:pt x="9291" y="1"/>
                    <a:pt x="59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1"/>
            <p:cNvSpPr/>
            <p:nvPr/>
          </p:nvSpPr>
          <p:spPr>
            <a:xfrm>
              <a:off x="1123650" y="1210400"/>
              <a:ext cx="998100" cy="998100"/>
            </a:xfrm>
            <a:custGeom>
              <a:avLst/>
              <a:gdLst/>
              <a:ahLst/>
              <a:cxnLst/>
              <a:rect l="l" t="t" r="r" b="b"/>
              <a:pathLst>
                <a:path w="39924" h="39924" extrusionOk="0">
                  <a:moveTo>
                    <a:pt x="23157" y="5608"/>
                  </a:moveTo>
                  <a:lnTo>
                    <a:pt x="23157" y="13978"/>
                  </a:lnTo>
                  <a:cubicBezTo>
                    <a:pt x="23157" y="15540"/>
                    <a:pt x="24412" y="16796"/>
                    <a:pt x="25974" y="16796"/>
                  </a:cubicBezTo>
                  <a:lnTo>
                    <a:pt x="34344" y="16796"/>
                  </a:lnTo>
                  <a:lnTo>
                    <a:pt x="34344" y="23157"/>
                  </a:lnTo>
                  <a:lnTo>
                    <a:pt x="25974" y="23157"/>
                  </a:lnTo>
                  <a:cubicBezTo>
                    <a:pt x="24412" y="23157"/>
                    <a:pt x="23157" y="24412"/>
                    <a:pt x="23157" y="25946"/>
                  </a:cubicBezTo>
                  <a:lnTo>
                    <a:pt x="23157" y="34316"/>
                  </a:lnTo>
                  <a:lnTo>
                    <a:pt x="16796" y="34316"/>
                  </a:lnTo>
                  <a:lnTo>
                    <a:pt x="16796" y="25946"/>
                  </a:lnTo>
                  <a:cubicBezTo>
                    <a:pt x="16796" y="24412"/>
                    <a:pt x="15540" y="23157"/>
                    <a:pt x="13978" y="23157"/>
                  </a:cubicBezTo>
                  <a:lnTo>
                    <a:pt x="5636" y="23157"/>
                  </a:lnTo>
                  <a:lnTo>
                    <a:pt x="5636" y="16796"/>
                  </a:lnTo>
                  <a:lnTo>
                    <a:pt x="13978" y="16796"/>
                  </a:lnTo>
                  <a:cubicBezTo>
                    <a:pt x="15540" y="16796"/>
                    <a:pt x="16796" y="15540"/>
                    <a:pt x="16796" y="13978"/>
                  </a:cubicBezTo>
                  <a:lnTo>
                    <a:pt x="16796" y="5608"/>
                  </a:lnTo>
                  <a:close/>
                  <a:moveTo>
                    <a:pt x="13978" y="0"/>
                  </a:moveTo>
                  <a:cubicBezTo>
                    <a:pt x="12443" y="0"/>
                    <a:pt x="11188" y="1256"/>
                    <a:pt x="11188" y="2818"/>
                  </a:cubicBezTo>
                  <a:lnTo>
                    <a:pt x="11188" y="11188"/>
                  </a:lnTo>
                  <a:lnTo>
                    <a:pt x="2818" y="11188"/>
                  </a:lnTo>
                  <a:cubicBezTo>
                    <a:pt x="1256" y="11188"/>
                    <a:pt x="0" y="12443"/>
                    <a:pt x="0" y="13978"/>
                  </a:cubicBezTo>
                  <a:lnTo>
                    <a:pt x="0" y="25946"/>
                  </a:lnTo>
                  <a:cubicBezTo>
                    <a:pt x="0" y="27509"/>
                    <a:pt x="1256" y="28764"/>
                    <a:pt x="2818" y="28764"/>
                  </a:cubicBezTo>
                  <a:lnTo>
                    <a:pt x="11188" y="28764"/>
                  </a:lnTo>
                  <a:lnTo>
                    <a:pt x="11188" y="37134"/>
                  </a:lnTo>
                  <a:cubicBezTo>
                    <a:pt x="11188" y="38668"/>
                    <a:pt x="12443" y="39924"/>
                    <a:pt x="13978" y="39924"/>
                  </a:cubicBezTo>
                  <a:lnTo>
                    <a:pt x="25974" y="39924"/>
                  </a:lnTo>
                  <a:cubicBezTo>
                    <a:pt x="27509" y="39924"/>
                    <a:pt x="28764" y="38668"/>
                    <a:pt x="28764" y="37134"/>
                  </a:cubicBezTo>
                  <a:lnTo>
                    <a:pt x="28764" y="28736"/>
                  </a:lnTo>
                  <a:lnTo>
                    <a:pt x="37134" y="28736"/>
                  </a:lnTo>
                  <a:cubicBezTo>
                    <a:pt x="38668" y="28736"/>
                    <a:pt x="39924" y="27509"/>
                    <a:pt x="39924" y="25946"/>
                  </a:cubicBezTo>
                  <a:lnTo>
                    <a:pt x="39924" y="13978"/>
                  </a:lnTo>
                  <a:cubicBezTo>
                    <a:pt x="39924" y="12443"/>
                    <a:pt x="38668" y="11188"/>
                    <a:pt x="37134" y="11188"/>
                  </a:cubicBezTo>
                  <a:lnTo>
                    <a:pt x="28764" y="11188"/>
                  </a:lnTo>
                  <a:lnTo>
                    <a:pt x="28764" y="2818"/>
                  </a:lnTo>
                  <a:cubicBezTo>
                    <a:pt x="28764" y="1256"/>
                    <a:pt x="27509" y="0"/>
                    <a:pt x="259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2552075" y="1866025"/>
              <a:ext cx="516150" cy="385025"/>
            </a:xfrm>
            <a:custGeom>
              <a:avLst/>
              <a:gdLst/>
              <a:ahLst/>
              <a:cxnLst/>
              <a:rect l="l" t="t" r="r" b="b"/>
              <a:pathLst>
                <a:path w="20646" h="15401" extrusionOk="0">
                  <a:moveTo>
                    <a:pt x="15066" y="5608"/>
                  </a:moveTo>
                  <a:lnTo>
                    <a:pt x="15066" y="9793"/>
                  </a:lnTo>
                  <a:lnTo>
                    <a:pt x="5580" y="9793"/>
                  </a:lnTo>
                  <a:lnTo>
                    <a:pt x="5580" y="5608"/>
                  </a:lnTo>
                  <a:close/>
                  <a:moveTo>
                    <a:pt x="2763" y="0"/>
                  </a:moveTo>
                  <a:cubicBezTo>
                    <a:pt x="1256" y="0"/>
                    <a:pt x="1" y="1256"/>
                    <a:pt x="1" y="2818"/>
                  </a:cubicBezTo>
                  <a:lnTo>
                    <a:pt x="1" y="12611"/>
                  </a:lnTo>
                  <a:cubicBezTo>
                    <a:pt x="1" y="14145"/>
                    <a:pt x="1256" y="15401"/>
                    <a:pt x="2763" y="15401"/>
                  </a:cubicBezTo>
                  <a:lnTo>
                    <a:pt x="17856" y="15401"/>
                  </a:lnTo>
                  <a:cubicBezTo>
                    <a:pt x="19390" y="15401"/>
                    <a:pt x="20646" y="14145"/>
                    <a:pt x="20646" y="12611"/>
                  </a:cubicBezTo>
                  <a:lnTo>
                    <a:pt x="20646" y="2818"/>
                  </a:lnTo>
                  <a:cubicBezTo>
                    <a:pt x="20646" y="1256"/>
                    <a:pt x="19390" y="0"/>
                    <a:pt x="1785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RESULTS</a:t>
            </a:r>
            <a:endParaRPr dirty="0"/>
          </a:p>
        </p:txBody>
      </p:sp>
      <p:sp>
        <p:nvSpPr>
          <p:cNvPr id="2178" name="Google Shape;2178;p41"/>
          <p:cNvSpPr txBox="1">
            <a:spLocks noGrp="1"/>
          </p:cNvSpPr>
          <p:nvPr>
            <p:ph type="title" idx="2"/>
          </p:nvPr>
        </p:nvSpPr>
        <p:spPr>
          <a:xfrm>
            <a:off x="5959275" y="2606825"/>
            <a:ext cx="2181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OBJECTIVE 3</a:t>
            </a:r>
            <a:endParaRPr dirty="0"/>
          </a:p>
        </p:txBody>
      </p:sp>
      <p:sp>
        <p:nvSpPr>
          <p:cNvPr id="2179" name="Google Shape;2179;p41"/>
          <p:cNvSpPr txBox="1">
            <a:spLocks noGrp="1"/>
          </p:cNvSpPr>
          <p:nvPr>
            <p:ph type="subTitle" idx="1"/>
          </p:nvPr>
        </p:nvSpPr>
        <p:spPr>
          <a:xfrm>
            <a:off x="5956425" y="3096150"/>
            <a:ext cx="2181000" cy="1123500"/>
          </a:xfrm>
          <a:prstGeom prst="rect">
            <a:avLst/>
          </a:prstGeom>
        </p:spPr>
        <p:txBody>
          <a:bodyPr spcFirstLastPara="1" wrap="square" lIns="91425" tIns="91425" rIns="91425" bIns="91425" anchor="t" anchorCtr="0">
            <a:noAutofit/>
          </a:bodyPr>
          <a:lstStyle/>
          <a:p>
            <a:pPr marL="0" indent="0"/>
            <a:r>
              <a:rPr lang="en-US" sz="1200" dirty="0"/>
              <a:t>Since p value is less than 0.05, we reject the null hypothesis at 5 % level of significance and conclude that  internet addiction and age are dependent on each other.   </a:t>
            </a:r>
            <a:endParaRPr lang="en-IN" sz="1200" dirty="0"/>
          </a:p>
          <a:p>
            <a:pPr marL="0" lvl="0" indent="0" algn="l" rtl="0">
              <a:spcBef>
                <a:spcPts val="0"/>
              </a:spcBef>
              <a:spcAft>
                <a:spcPts val="0"/>
              </a:spcAft>
              <a:buNone/>
            </a:pPr>
            <a:endParaRPr dirty="0"/>
          </a:p>
        </p:txBody>
      </p:sp>
      <p:sp>
        <p:nvSpPr>
          <p:cNvPr id="2180" name="Google Shape;2180;p41"/>
          <p:cNvSpPr txBox="1">
            <a:spLocks noGrp="1"/>
          </p:cNvSpPr>
          <p:nvPr>
            <p:ph type="subTitle" idx="3"/>
          </p:nvPr>
        </p:nvSpPr>
        <p:spPr>
          <a:xfrm>
            <a:off x="1000875" y="3096150"/>
            <a:ext cx="2181000" cy="1123500"/>
          </a:xfrm>
          <a:prstGeom prst="rect">
            <a:avLst/>
          </a:prstGeom>
        </p:spPr>
        <p:txBody>
          <a:bodyPr spcFirstLastPara="1" wrap="square" lIns="91425" tIns="91425" rIns="91425" bIns="91425" anchor="t" anchorCtr="0">
            <a:noAutofit/>
          </a:bodyPr>
          <a:lstStyle/>
          <a:p>
            <a:pPr marL="0" lvl="0" indent="0"/>
            <a:r>
              <a:rPr lang="en-US" sz="1100" dirty="0"/>
              <a:t>Since p value is less than 0.05, we reject the null hypothesis at 5 % level of significance and conclude that  internet addiction and sleep quality  are dependent on each other</a:t>
            </a:r>
            <a:endParaRPr sz="1100" dirty="0"/>
          </a:p>
        </p:txBody>
      </p:sp>
      <p:sp>
        <p:nvSpPr>
          <p:cNvPr id="2181" name="Google Shape;2181;p41"/>
          <p:cNvSpPr txBox="1">
            <a:spLocks noGrp="1"/>
          </p:cNvSpPr>
          <p:nvPr>
            <p:ph type="title" idx="4"/>
          </p:nvPr>
        </p:nvSpPr>
        <p:spPr>
          <a:xfrm>
            <a:off x="1003725" y="2606825"/>
            <a:ext cx="2181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OBJECTIVE 1</a:t>
            </a:r>
            <a:endParaRPr dirty="0"/>
          </a:p>
        </p:txBody>
      </p:sp>
      <p:sp>
        <p:nvSpPr>
          <p:cNvPr id="2182" name="Google Shape;2182;p41"/>
          <p:cNvSpPr txBox="1">
            <a:spLocks noGrp="1"/>
          </p:cNvSpPr>
          <p:nvPr>
            <p:ph type="title" idx="5"/>
          </p:nvPr>
        </p:nvSpPr>
        <p:spPr>
          <a:xfrm>
            <a:off x="3481500" y="2606825"/>
            <a:ext cx="2181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OBJECTIVE 2</a:t>
            </a:r>
            <a:endParaRPr dirty="0"/>
          </a:p>
        </p:txBody>
      </p:sp>
      <p:sp>
        <p:nvSpPr>
          <p:cNvPr id="2183" name="Google Shape;2183;p41"/>
          <p:cNvSpPr txBox="1">
            <a:spLocks noGrp="1"/>
          </p:cNvSpPr>
          <p:nvPr>
            <p:ph type="subTitle" idx="6"/>
          </p:nvPr>
        </p:nvSpPr>
        <p:spPr>
          <a:xfrm>
            <a:off x="3478650" y="3096150"/>
            <a:ext cx="2181000" cy="1123500"/>
          </a:xfrm>
          <a:prstGeom prst="rect">
            <a:avLst/>
          </a:prstGeom>
        </p:spPr>
        <p:txBody>
          <a:bodyPr spcFirstLastPara="1" wrap="square" lIns="91425" tIns="91425" rIns="91425" bIns="91425" anchor="t" anchorCtr="0">
            <a:noAutofit/>
          </a:bodyPr>
          <a:lstStyle/>
          <a:p>
            <a:pPr marL="114300" indent="0"/>
            <a:r>
              <a:rPr lang="en-US" sz="1100" dirty="0"/>
              <a:t>We conclude that there is a significant difference in mean sleep hours between age groups below 25 and that between 40-60 since p – value is less than 0.05</a:t>
            </a:r>
            <a:r>
              <a:rPr lang="en-US" dirty="0"/>
              <a:t>.</a:t>
            </a:r>
          </a:p>
          <a:p>
            <a:pPr marL="114300" indent="0"/>
            <a:endParaRPr lang="en-US" dirty="0"/>
          </a:p>
          <a:p>
            <a:pPr marL="0" lvl="0" indent="0" algn="l" rtl="0">
              <a:spcBef>
                <a:spcPts val="0"/>
              </a:spcBef>
              <a:spcAft>
                <a:spcPts val="0"/>
              </a:spcAft>
              <a:buNone/>
            </a:pPr>
            <a:endParaRPr dirty="0"/>
          </a:p>
        </p:txBody>
      </p:sp>
      <p:grpSp>
        <p:nvGrpSpPr>
          <p:cNvPr id="2184" name="Google Shape;2184;p41"/>
          <p:cNvGrpSpPr/>
          <p:nvPr/>
        </p:nvGrpSpPr>
        <p:grpSpPr>
          <a:xfrm>
            <a:off x="3557700" y="1873400"/>
            <a:ext cx="627544" cy="572711"/>
            <a:chOff x="1958520" y="2302574"/>
            <a:chExt cx="359213" cy="327807"/>
          </a:xfrm>
        </p:grpSpPr>
        <p:sp>
          <p:nvSpPr>
            <p:cNvPr id="2185" name="Google Shape;2185;p4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41"/>
          <p:cNvGrpSpPr/>
          <p:nvPr/>
        </p:nvGrpSpPr>
        <p:grpSpPr>
          <a:xfrm>
            <a:off x="1079925" y="1823907"/>
            <a:ext cx="359201" cy="622205"/>
            <a:chOff x="2656082" y="2287427"/>
            <a:chExt cx="207582" cy="359594"/>
          </a:xfrm>
        </p:grpSpPr>
        <p:sp>
          <p:nvSpPr>
            <p:cNvPr id="2189" name="Google Shape;2189;p41"/>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3" name="Google Shape;2193;p41"/>
          <p:cNvCxnSpPr/>
          <p:nvPr/>
        </p:nvCxnSpPr>
        <p:spPr>
          <a:xfrm>
            <a:off x="-132875" y="1170750"/>
            <a:ext cx="4596300" cy="0"/>
          </a:xfrm>
          <a:prstGeom prst="straightConnector1">
            <a:avLst/>
          </a:prstGeom>
          <a:noFill/>
          <a:ln w="19050" cap="flat" cmpd="sng">
            <a:solidFill>
              <a:srgbClr val="A64D79"/>
            </a:solidFill>
            <a:prstDash val="solid"/>
            <a:round/>
            <a:headEnd type="none" w="med" len="med"/>
            <a:tailEnd type="none" w="med" len="med"/>
          </a:ln>
        </p:spPr>
      </p:cxnSp>
      <p:cxnSp>
        <p:nvCxnSpPr>
          <p:cNvPr id="2194" name="Google Shape;2194;p41"/>
          <p:cNvCxnSpPr/>
          <p:nvPr/>
        </p:nvCxnSpPr>
        <p:spPr>
          <a:xfrm>
            <a:off x="1100525" y="3099525"/>
            <a:ext cx="1759200" cy="0"/>
          </a:xfrm>
          <a:prstGeom prst="straightConnector1">
            <a:avLst/>
          </a:prstGeom>
          <a:noFill/>
          <a:ln w="19050" cap="flat" cmpd="sng">
            <a:solidFill>
              <a:schemeClr val="dk2"/>
            </a:solidFill>
            <a:prstDash val="solid"/>
            <a:round/>
            <a:headEnd type="none" w="med" len="med"/>
            <a:tailEnd type="none" w="med" len="med"/>
          </a:ln>
        </p:spPr>
      </p:cxnSp>
      <p:cxnSp>
        <p:nvCxnSpPr>
          <p:cNvPr id="2195" name="Google Shape;2195;p41"/>
          <p:cNvCxnSpPr/>
          <p:nvPr/>
        </p:nvCxnSpPr>
        <p:spPr>
          <a:xfrm>
            <a:off x="3589425" y="3099513"/>
            <a:ext cx="1759200" cy="0"/>
          </a:xfrm>
          <a:prstGeom prst="straightConnector1">
            <a:avLst/>
          </a:prstGeom>
          <a:noFill/>
          <a:ln w="19050" cap="flat" cmpd="sng">
            <a:solidFill>
              <a:schemeClr val="dk2"/>
            </a:solidFill>
            <a:prstDash val="solid"/>
            <a:round/>
            <a:headEnd type="none" w="med" len="med"/>
            <a:tailEnd type="none" w="med" len="med"/>
          </a:ln>
        </p:spPr>
      </p:cxnSp>
      <p:cxnSp>
        <p:nvCxnSpPr>
          <p:cNvPr id="2196" name="Google Shape;2196;p41"/>
          <p:cNvCxnSpPr/>
          <p:nvPr/>
        </p:nvCxnSpPr>
        <p:spPr>
          <a:xfrm>
            <a:off x="6034300" y="3099513"/>
            <a:ext cx="17592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77" name="Google Shape;2177;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RESULTS</a:t>
            </a:r>
            <a:endParaRPr dirty="0"/>
          </a:p>
        </p:txBody>
      </p:sp>
      <p:sp>
        <p:nvSpPr>
          <p:cNvPr id="2180" name="Google Shape;2180;p41"/>
          <p:cNvSpPr txBox="1">
            <a:spLocks noGrp="1"/>
          </p:cNvSpPr>
          <p:nvPr>
            <p:ph type="subTitle" idx="3"/>
          </p:nvPr>
        </p:nvSpPr>
        <p:spPr>
          <a:xfrm>
            <a:off x="1524000" y="3118563"/>
            <a:ext cx="2438400" cy="1123500"/>
          </a:xfrm>
          <a:prstGeom prst="rect">
            <a:avLst/>
          </a:prstGeom>
        </p:spPr>
        <p:txBody>
          <a:bodyPr spcFirstLastPara="1" wrap="square" lIns="91425" tIns="91425" rIns="91425" bIns="91425" anchor="t" anchorCtr="0">
            <a:noAutofit/>
          </a:bodyPr>
          <a:lstStyle/>
          <a:p>
            <a:pPr marL="0" indent="0"/>
            <a:r>
              <a:rPr lang="en-US" sz="1200" dirty="0"/>
              <a:t>Since p value is less than 0.05, we reject the null hypothesis at 5 % level of significance and conclude that  Gender and sleep quality  are dependent on each other</a:t>
            </a:r>
          </a:p>
          <a:p>
            <a:pPr marL="0" lvl="0" indent="0" algn="l" rtl="0">
              <a:spcBef>
                <a:spcPts val="0"/>
              </a:spcBef>
              <a:spcAft>
                <a:spcPts val="0"/>
              </a:spcAft>
              <a:buNone/>
            </a:pPr>
            <a:endParaRPr dirty="0"/>
          </a:p>
        </p:txBody>
      </p:sp>
      <p:sp>
        <p:nvSpPr>
          <p:cNvPr id="2181" name="Google Shape;2181;p41"/>
          <p:cNvSpPr txBox="1">
            <a:spLocks noGrp="1"/>
          </p:cNvSpPr>
          <p:nvPr>
            <p:ph type="title" idx="4"/>
          </p:nvPr>
        </p:nvSpPr>
        <p:spPr>
          <a:xfrm>
            <a:off x="1755054" y="2606825"/>
            <a:ext cx="197874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OBJECTIVE 4</a:t>
            </a:r>
            <a:endParaRPr dirty="0"/>
          </a:p>
        </p:txBody>
      </p:sp>
      <p:sp>
        <p:nvSpPr>
          <p:cNvPr id="2182" name="Google Shape;2182;p41"/>
          <p:cNvSpPr txBox="1">
            <a:spLocks noGrp="1"/>
          </p:cNvSpPr>
          <p:nvPr>
            <p:ph type="title" idx="5"/>
          </p:nvPr>
        </p:nvSpPr>
        <p:spPr>
          <a:xfrm>
            <a:off x="5105400" y="2599205"/>
            <a:ext cx="259842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smtClean="0"/>
              <a:t>OBJECTIVE 5</a:t>
            </a:r>
            <a:endParaRPr dirty="0"/>
          </a:p>
        </p:txBody>
      </p:sp>
      <p:sp>
        <p:nvSpPr>
          <p:cNvPr id="2183" name="Google Shape;2183;p41"/>
          <p:cNvSpPr txBox="1">
            <a:spLocks noGrp="1"/>
          </p:cNvSpPr>
          <p:nvPr>
            <p:ph type="subTitle" idx="6"/>
          </p:nvPr>
        </p:nvSpPr>
        <p:spPr>
          <a:xfrm>
            <a:off x="4876800" y="3096150"/>
            <a:ext cx="2743200" cy="1123500"/>
          </a:xfrm>
          <a:prstGeom prst="rect">
            <a:avLst/>
          </a:prstGeom>
        </p:spPr>
        <p:txBody>
          <a:bodyPr spcFirstLastPara="1" wrap="square" lIns="91425" tIns="91425" rIns="91425" bIns="91425" anchor="t" anchorCtr="0">
            <a:noAutofit/>
          </a:bodyPr>
          <a:lstStyle/>
          <a:p>
            <a:pPr marL="0" indent="0"/>
            <a:r>
              <a:rPr lang="en-US" sz="1200" dirty="0"/>
              <a:t>T</a:t>
            </a:r>
            <a:r>
              <a:rPr lang="en-US" sz="1200" dirty="0" smtClean="0"/>
              <a:t>here </a:t>
            </a:r>
            <a:r>
              <a:rPr lang="en-US" sz="1200" dirty="0"/>
              <a:t>is a positive (weak) correlation between internet addiction and problems in sleep quality. </a:t>
            </a:r>
            <a:endParaRPr lang="en-IN" sz="1200" dirty="0"/>
          </a:p>
          <a:p>
            <a:pPr marL="0" lvl="0" indent="0" algn="l" rtl="0">
              <a:spcBef>
                <a:spcPts val="0"/>
              </a:spcBef>
              <a:spcAft>
                <a:spcPts val="0"/>
              </a:spcAft>
              <a:buNone/>
            </a:pPr>
            <a:endParaRPr dirty="0"/>
          </a:p>
        </p:txBody>
      </p:sp>
      <p:grpSp>
        <p:nvGrpSpPr>
          <p:cNvPr id="2184" name="Google Shape;2184;p41"/>
          <p:cNvGrpSpPr/>
          <p:nvPr/>
        </p:nvGrpSpPr>
        <p:grpSpPr>
          <a:xfrm>
            <a:off x="5348625" y="1823907"/>
            <a:ext cx="627544" cy="572711"/>
            <a:chOff x="1958520" y="2302574"/>
            <a:chExt cx="359213" cy="327807"/>
          </a:xfrm>
        </p:grpSpPr>
        <p:sp>
          <p:nvSpPr>
            <p:cNvPr id="2185" name="Google Shape;2185;p41"/>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1"/>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1"/>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41"/>
          <p:cNvGrpSpPr/>
          <p:nvPr/>
        </p:nvGrpSpPr>
        <p:grpSpPr>
          <a:xfrm>
            <a:off x="2286000" y="1844682"/>
            <a:ext cx="359201" cy="622205"/>
            <a:chOff x="2656082" y="2287427"/>
            <a:chExt cx="207582" cy="359594"/>
          </a:xfrm>
        </p:grpSpPr>
        <p:sp>
          <p:nvSpPr>
            <p:cNvPr id="2189" name="Google Shape;2189;p41"/>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1"/>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1"/>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1"/>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3" name="Google Shape;2193;p41"/>
          <p:cNvCxnSpPr/>
          <p:nvPr/>
        </p:nvCxnSpPr>
        <p:spPr>
          <a:xfrm>
            <a:off x="-132875" y="1170750"/>
            <a:ext cx="4596300" cy="0"/>
          </a:xfrm>
          <a:prstGeom prst="straightConnector1">
            <a:avLst/>
          </a:prstGeom>
          <a:noFill/>
          <a:ln w="19050" cap="flat" cmpd="sng">
            <a:solidFill>
              <a:srgbClr val="A64D79"/>
            </a:solidFill>
            <a:prstDash val="solid"/>
            <a:round/>
            <a:headEnd type="none" w="med" len="med"/>
            <a:tailEnd type="none" w="med" len="med"/>
          </a:ln>
        </p:spPr>
      </p:cxnSp>
      <p:cxnSp>
        <p:nvCxnSpPr>
          <p:cNvPr id="2194" name="Google Shape;2194;p41"/>
          <p:cNvCxnSpPr/>
          <p:nvPr/>
        </p:nvCxnSpPr>
        <p:spPr>
          <a:xfrm>
            <a:off x="1846049" y="3099513"/>
            <a:ext cx="1759200" cy="0"/>
          </a:xfrm>
          <a:prstGeom prst="straightConnector1">
            <a:avLst/>
          </a:prstGeom>
          <a:noFill/>
          <a:ln w="19050" cap="flat" cmpd="sng">
            <a:solidFill>
              <a:schemeClr val="dk2"/>
            </a:solidFill>
            <a:prstDash val="solid"/>
            <a:round/>
            <a:headEnd type="none" w="med" len="med"/>
            <a:tailEnd type="none" w="med" len="med"/>
          </a:ln>
        </p:spPr>
      </p:cxnSp>
      <p:cxnSp>
        <p:nvCxnSpPr>
          <p:cNvPr id="2195" name="Google Shape;2195;p41"/>
          <p:cNvCxnSpPr/>
          <p:nvPr/>
        </p:nvCxnSpPr>
        <p:spPr>
          <a:xfrm>
            <a:off x="5181600" y="3099513"/>
            <a:ext cx="1759200" cy="0"/>
          </a:xfrm>
          <a:prstGeom prst="straightConnector1">
            <a:avLst/>
          </a:prstGeom>
          <a:noFill/>
          <a:ln w="1905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20385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37"/>
          <p:cNvSpPr txBox="1">
            <a:spLocks noGrp="1"/>
          </p:cNvSpPr>
          <p:nvPr>
            <p:ph type="title"/>
          </p:nvPr>
        </p:nvSpPr>
        <p:spPr>
          <a:xfrm>
            <a:off x="6056728" y="3474072"/>
            <a:ext cx="215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Mistral" pitchFamily="66" charset="0"/>
              </a:rPr>
              <a:t>SUGGESTIONS</a:t>
            </a:r>
            <a:endParaRPr dirty="0">
              <a:latin typeface="Mistral" pitchFamily="66" charset="0"/>
            </a:endParaRPr>
          </a:p>
        </p:txBody>
      </p:sp>
      <p:sp>
        <p:nvSpPr>
          <p:cNvPr id="2089" name="Google Shape;2089;p37"/>
          <p:cNvSpPr txBox="1">
            <a:spLocks noGrp="1"/>
          </p:cNvSpPr>
          <p:nvPr>
            <p:ph type="title" idx="2"/>
          </p:nvPr>
        </p:nvSpPr>
        <p:spPr>
          <a:xfrm>
            <a:off x="3502753" y="3474072"/>
            <a:ext cx="215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istral" pitchFamily="66" charset="0"/>
              </a:rPr>
              <a:t>FUTURE PROSPECTS</a:t>
            </a:r>
            <a:endParaRPr dirty="0">
              <a:latin typeface="Mistral" pitchFamily="66" charset="0"/>
            </a:endParaRPr>
          </a:p>
        </p:txBody>
      </p:sp>
      <p:sp>
        <p:nvSpPr>
          <p:cNvPr id="2090" name="Google Shape;2090;p37"/>
          <p:cNvSpPr txBox="1">
            <a:spLocks noGrp="1"/>
          </p:cNvSpPr>
          <p:nvPr>
            <p:ph type="title" idx="3"/>
          </p:nvPr>
        </p:nvSpPr>
        <p:spPr>
          <a:xfrm>
            <a:off x="948775" y="3474072"/>
            <a:ext cx="215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Mistral" pitchFamily="66" charset="0"/>
              </a:rPr>
              <a:t>CONCLUSION</a:t>
            </a:r>
            <a:endParaRPr dirty="0">
              <a:latin typeface="Mistral" pitchFamily="66" charset="0"/>
            </a:endParaRPr>
          </a:p>
        </p:txBody>
      </p:sp>
      <p:sp>
        <p:nvSpPr>
          <p:cNvPr id="2091" name="Google Shape;2091;p37"/>
          <p:cNvSpPr txBox="1">
            <a:spLocks noGrp="1"/>
          </p:cNvSpPr>
          <p:nvPr>
            <p:ph type="subTitle" idx="6"/>
          </p:nvPr>
        </p:nvSpPr>
        <p:spPr>
          <a:xfrm>
            <a:off x="6056726" y="3922713"/>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2092" name="Google Shape;2092;p37"/>
          <p:cNvSpPr txBox="1">
            <a:spLocks noGrp="1"/>
          </p:cNvSpPr>
          <p:nvPr>
            <p:ph type="subTitle" idx="7"/>
          </p:nvPr>
        </p:nvSpPr>
        <p:spPr>
          <a:xfrm>
            <a:off x="3502751" y="3922713"/>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2093" name="Google Shape;2093;p37"/>
          <p:cNvSpPr txBox="1">
            <a:spLocks noGrp="1"/>
          </p:cNvSpPr>
          <p:nvPr>
            <p:ph type="subTitle" idx="9"/>
          </p:nvPr>
        </p:nvSpPr>
        <p:spPr>
          <a:xfrm>
            <a:off x="948775" y="3922713"/>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cxnSp>
        <p:nvCxnSpPr>
          <p:cNvPr id="2094" name="Google Shape;2094;p37"/>
          <p:cNvCxnSpPr/>
          <p:nvPr/>
        </p:nvCxnSpPr>
        <p:spPr>
          <a:xfrm>
            <a:off x="958200" y="3951563"/>
            <a:ext cx="1953000" cy="0"/>
          </a:xfrm>
          <a:prstGeom prst="straightConnector1">
            <a:avLst/>
          </a:prstGeom>
          <a:noFill/>
          <a:ln w="19050" cap="flat" cmpd="sng">
            <a:solidFill>
              <a:schemeClr val="lt2"/>
            </a:solidFill>
            <a:prstDash val="solid"/>
            <a:round/>
            <a:headEnd type="none" w="med" len="med"/>
            <a:tailEnd type="none" w="med" len="med"/>
          </a:ln>
        </p:spPr>
      </p:cxnSp>
      <p:cxnSp>
        <p:nvCxnSpPr>
          <p:cNvPr id="2095" name="Google Shape;2095;p37"/>
          <p:cNvCxnSpPr/>
          <p:nvPr/>
        </p:nvCxnSpPr>
        <p:spPr>
          <a:xfrm>
            <a:off x="3527288" y="3950588"/>
            <a:ext cx="1953000" cy="0"/>
          </a:xfrm>
          <a:prstGeom prst="straightConnector1">
            <a:avLst/>
          </a:prstGeom>
          <a:noFill/>
          <a:ln w="19050" cap="flat" cmpd="sng">
            <a:solidFill>
              <a:schemeClr val="lt2"/>
            </a:solidFill>
            <a:prstDash val="solid"/>
            <a:round/>
            <a:headEnd type="none" w="med" len="med"/>
            <a:tailEnd type="none" w="med" len="med"/>
          </a:ln>
        </p:spPr>
      </p:cxnSp>
      <p:cxnSp>
        <p:nvCxnSpPr>
          <p:cNvPr id="2096" name="Google Shape;2096;p37"/>
          <p:cNvCxnSpPr/>
          <p:nvPr/>
        </p:nvCxnSpPr>
        <p:spPr>
          <a:xfrm>
            <a:off x="6080275" y="3950538"/>
            <a:ext cx="1953000" cy="0"/>
          </a:xfrm>
          <a:prstGeom prst="straightConnector1">
            <a:avLst/>
          </a:prstGeom>
          <a:noFill/>
          <a:ln w="19050" cap="flat" cmpd="sng">
            <a:solidFill>
              <a:schemeClr val="lt2"/>
            </a:solidFill>
            <a:prstDash val="solid"/>
            <a:round/>
            <a:headEnd type="none" w="med" len="med"/>
            <a:tailEnd type="none" w="med" len="med"/>
          </a:ln>
        </p:spPr>
      </p:cxnSp>
      <p:sp>
        <p:nvSpPr>
          <p:cNvPr id="2097" name="Google Shape;2097;p37"/>
          <p:cNvSpPr txBox="1">
            <a:spLocks noGrp="1"/>
          </p:cNvSpPr>
          <p:nvPr>
            <p:ph type="title" idx="13"/>
          </p:nvPr>
        </p:nvSpPr>
        <p:spPr>
          <a:xfrm>
            <a:off x="948777" y="1714188"/>
            <a:ext cx="215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Mistral" pitchFamily="66" charset="0"/>
              </a:rPr>
              <a:t>OBJECTIVES</a:t>
            </a:r>
            <a:endParaRPr dirty="0">
              <a:latin typeface="Mistral" pitchFamily="66" charset="0"/>
            </a:endParaRPr>
          </a:p>
        </p:txBody>
      </p:sp>
      <p:sp>
        <p:nvSpPr>
          <p:cNvPr id="2098" name="Google Shape;2098;p37"/>
          <p:cNvSpPr txBox="1">
            <a:spLocks noGrp="1"/>
          </p:cNvSpPr>
          <p:nvPr>
            <p:ph type="subTitle" idx="8"/>
          </p:nvPr>
        </p:nvSpPr>
        <p:spPr>
          <a:xfrm>
            <a:off x="948775" y="2162838"/>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099" name="Google Shape;2099;p37"/>
          <p:cNvCxnSpPr/>
          <p:nvPr/>
        </p:nvCxnSpPr>
        <p:spPr>
          <a:xfrm>
            <a:off x="1021950" y="2193700"/>
            <a:ext cx="1953000" cy="0"/>
          </a:xfrm>
          <a:prstGeom prst="straightConnector1">
            <a:avLst/>
          </a:prstGeom>
          <a:noFill/>
          <a:ln w="19050" cap="flat" cmpd="sng">
            <a:solidFill>
              <a:schemeClr val="lt2"/>
            </a:solidFill>
            <a:prstDash val="solid"/>
            <a:round/>
            <a:headEnd type="none" w="med" len="med"/>
            <a:tailEnd type="none" w="med" len="med"/>
          </a:ln>
        </p:spPr>
      </p:cxnSp>
      <p:sp>
        <p:nvSpPr>
          <p:cNvPr id="2100" name="Google Shape;2100;p37"/>
          <p:cNvSpPr txBox="1">
            <a:spLocks noGrp="1"/>
          </p:cNvSpPr>
          <p:nvPr>
            <p:ph type="subTitle" idx="15"/>
          </p:nvPr>
        </p:nvSpPr>
        <p:spPr>
          <a:xfrm>
            <a:off x="3502750" y="2162838"/>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2101" name="Google Shape;2101;p37"/>
          <p:cNvSpPr txBox="1">
            <a:spLocks noGrp="1"/>
          </p:cNvSpPr>
          <p:nvPr>
            <p:ph type="title" idx="4"/>
          </p:nvPr>
        </p:nvSpPr>
        <p:spPr>
          <a:xfrm>
            <a:off x="739140" y="539500"/>
            <a:ext cx="76968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istral" pitchFamily="66" charset="0"/>
              </a:rPr>
              <a:t>TABLE OF CONTENTS</a:t>
            </a:r>
            <a:endParaRPr dirty="0">
              <a:latin typeface="Mistral" pitchFamily="66" charset="0"/>
            </a:endParaRPr>
          </a:p>
        </p:txBody>
      </p:sp>
      <p:sp>
        <p:nvSpPr>
          <p:cNvPr id="2102" name="Google Shape;2102;p37"/>
          <p:cNvSpPr txBox="1">
            <a:spLocks noGrp="1"/>
          </p:cNvSpPr>
          <p:nvPr>
            <p:ph type="title" idx="5"/>
          </p:nvPr>
        </p:nvSpPr>
        <p:spPr>
          <a:xfrm>
            <a:off x="6056728" y="1714191"/>
            <a:ext cx="21588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istral" pitchFamily="66" charset="0"/>
              </a:rPr>
              <a:t>ANALYSIS</a:t>
            </a:r>
            <a:endParaRPr dirty="0">
              <a:latin typeface="Mistral" pitchFamily="66" charset="0"/>
            </a:endParaRPr>
          </a:p>
        </p:txBody>
      </p:sp>
      <p:sp>
        <p:nvSpPr>
          <p:cNvPr id="2103" name="Google Shape;2103;p37"/>
          <p:cNvSpPr txBox="1">
            <a:spLocks noGrp="1"/>
          </p:cNvSpPr>
          <p:nvPr>
            <p:ph type="subTitle" idx="1"/>
          </p:nvPr>
        </p:nvSpPr>
        <p:spPr>
          <a:xfrm>
            <a:off x="6056726" y="2162838"/>
            <a:ext cx="2158800" cy="61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dirty="0"/>
          </a:p>
        </p:txBody>
      </p:sp>
      <p:sp>
        <p:nvSpPr>
          <p:cNvPr id="2104" name="Google Shape;2104;p37"/>
          <p:cNvSpPr txBox="1">
            <a:spLocks noGrp="1"/>
          </p:cNvSpPr>
          <p:nvPr>
            <p:ph type="title" idx="14"/>
          </p:nvPr>
        </p:nvSpPr>
        <p:spPr>
          <a:xfrm>
            <a:off x="3502752" y="1714188"/>
            <a:ext cx="2288448"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Mistral" pitchFamily="66" charset="0"/>
              </a:rPr>
              <a:t>METHODOLOGY</a:t>
            </a:r>
            <a:endParaRPr dirty="0">
              <a:latin typeface="Mistral" pitchFamily="66" charset="0"/>
            </a:endParaRPr>
          </a:p>
        </p:txBody>
      </p:sp>
      <p:sp>
        <p:nvSpPr>
          <p:cNvPr id="2105" name="Google Shape;2105;p37"/>
          <p:cNvSpPr txBox="1">
            <a:spLocks noGrp="1"/>
          </p:cNvSpPr>
          <p:nvPr>
            <p:ph type="title" idx="16"/>
          </p:nvPr>
        </p:nvSpPr>
        <p:spPr>
          <a:xfrm>
            <a:off x="948775" y="3003450"/>
            <a:ext cx="2158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106" name="Google Shape;2106;p37"/>
          <p:cNvSpPr txBox="1">
            <a:spLocks noGrp="1"/>
          </p:cNvSpPr>
          <p:nvPr>
            <p:ph type="title" idx="17"/>
          </p:nvPr>
        </p:nvSpPr>
        <p:spPr>
          <a:xfrm>
            <a:off x="3502750" y="1253025"/>
            <a:ext cx="2158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107" name="Google Shape;2107;p37"/>
          <p:cNvSpPr txBox="1">
            <a:spLocks noGrp="1"/>
          </p:cNvSpPr>
          <p:nvPr>
            <p:ph type="title" idx="18"/>
          </p:nvPr>
        </p:nvSpPr>
        <p:spPr>
          <a:xfrm>
            <a:off x="6056725" y="1253025"/>
            <a:ext cx="2158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108" name="Google Shape;2108;p37"/>
          <p:cNvSpPr txBox="1">
            <a:spLocks noGrp="1"/>
          </p:cNvSpPr>
          <p:nvPr>
            <p:ph type="title" idx="19"/>
          </p:nvPr>
        </p:nvSpPr>
        <p:spPr>
          <a:xfrm>
            <a:off x="6056725" y="3003425"/>
            <a:ext cx="2158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2109" name="Google Shape;2109;p37"/>
          <p:cNvSpPr txBox="1">
            <a:spLocks noGrp="1"/>
          </p:cNvSpPr>
          <p:nvPr>
            <p:ph type="title" idx="20"/>
          </p:nvPr>
        </p:nvSpPr>
        <p:spPr>
          <a:xfrm>
            <a:off x="3502750" y="3003425"/>
            <a:ext cx="21588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110" name="Google Shape;2110;p37"/>
          <p:cNvSpPr txBox="1">
            <a:spLocks noGrp="1"/>
          </p:cNvSpPr>
          <p:nvPr>
            <p:ph type="title" idx="21"/>
          </p:nvPr>
        </p:nvSpPr>
        <p:spPr>
          <a:xfrm>
            <a:off x="948775" y="1276350"/>
            <a:ext cx="2158800" cy="5493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2111" name="Google Shape;2111;p37"/>
          <p:cNvCxnSpPr/>
          <p:nvPr/>
        </p:nvCxnSpPr>
        <p:spPr>
          <a:xfrm>
            <a:off x="-132875" y="1170750"/>
            <a:ext cx="3744900" cy="0"/>
          </a:xfrm>
          <a:prstGeom prst="straightConnector1">
            <a:avLst/>
          </a:prstGeom>
          <a:noFill/>
          <a:ln w="19050" cap="flat" cmpd="sng">
            <a:solidFill>
              <a:schemeClr val="lt2"/>
            </a:solidFill>
            <a:prstDash val="solid"/>
            <a:round/>
            <a:headEnd type="none" w="med" len="med"/>
            <a:tailEnd type="none" w="med" len="med"/>
          </a:ln>
        </p:spPr>
      </p:cxnSp>
      <p:cxnSp>
        <p:nvCxnSpPr>
          <p:cNvPr id="2112" name="Google Shape;2112;p37"/>
          <p:cNvCxnSpPr/>
          <p:nvPr/>
        </p:nvCxnSpPr>
        <p:spPr>
          <a:xfrm>
            <a:off x="3591038" y="2192725"/>
            <a:ext cx="1953000" cy="0"/>
          </a:xfrm>
          <a:prstGeom prst="straightConnector1">
            <a:avLst/>
          </a:prstGeom>
          <a:noFill/>
          <a:ln w="19050" cap="flat" cmpd="sng">
            <a:solidFill>
              <a:schemeClr val="lt2"/>
            </a:solidFill>
            <a:prstDash val="solid"/>
            <a:round/>
            <a:headEnd type="none" w="med" len="med"/>
            <a:tailEnd type="none" w="med" len="med"/>
          </a:ln>
        </p:spPr>
      </p:cxnSp>
      <p:cxnSp>
        <p:nvCxnSpPr>
          <p:cNvPr id="2113" name="Google Shape;2113;p37"/>
          <p:cNvCxnSpPr/>
          <p:nvPr/>
        </p:nvCxnSpPr>
        <p:spPr>
          <a:xfrm>
            <a:off x="6144025" y="2192675"/>
            <a:ext cx="1953000"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IN" dirty="0"/>
          </a:p>
        </p:txBody>
      </p:sp>
      <p:sp>
        <p:nvSpPr>
          <p:cNvPr id="9" name="Text Placeholder 8"/>
          <p:cNvSpPr>
            <a:spLocks noGrp="1"/>
          </p:cNvSpPr>
          <p:nvPr>
            <p:ph type="body" idx="1"/>
          </p:nvPr>
        </p:nvSpPr>
        <p:spPr/>
        <p:txBody>
          <a:bodyPr/>
          <a:lstStyle/>
          <a:p>
            <a:pPr marL="285750" indent="-171450">
              <a:buFont typeface="Arial" pitchFamily="34" charset="0"/>
              <a:buChar char="•"/>
            </a:pPr>
            <a:r>
              <a:rPr lang="en-US" dirty="0"/>
              <a:t>According to the graph, it can be seen that more than 50% of males get good sleep in all levels of internet addiction whereas sleep quality of females are more likely to be affected by different levels of internet </a:t>
            </a:r>
            <a:r>
              <a:rPr lang="en-US" dirty="0" smtClean="0"/>
              <a:t>addiction.</a:t>
            </a:r>
          </a:p>
          <a:p>
            <a:pPr marL="114300" indent="0">
              <a:buNone/>
            </a:pPr>
            <a:endParaRPr lang="en-US" dirty="0"/>
          </a:p>
          <a:p>
            <a:pPr marL="285750" indent="-171450">
              <a:buFont typeface="Arial" pitchFamily="34" charset="0"/>
              <a:buChar char="•"/>
            </a:pPr>
            <a:r>
              <a:rPr lang="en-US" dirty="0"/>
              <a:t>From the above </a:t>
            </a:r>
            <a:r>
              <a:rPr lang="en-US" dirty="0" smtClean="0"/>
              <a:t>graph, </a:t>
            </a:r>
            <a:r>
              <a:rPr lang="en-US" dirty="0"/>
              <a:t>it is seen that females are having a significant impact on their sleep quality compared to that of males with respect to their internet </a:t>
            </a:r>
            <a:r>
              <a:rPr lang="en-US" dirty="0" smtClean="0"/>
              <a:t>addiction </a:t>
            </a:r>
            <a:r>
              <a:rPr lang="en-US" dirty="0"/>
              <a:t>level. Thus it was concluded that more female participants had a deteriorating sleep quality due to excessive internet usage</a:t>
            </a:r>
            <a:r>
              <a:rPr lang="en-US" dirty="0" smtClean="0"/>
              <a:t>.</a:t>
            </a:r>
          </a:p>
          <a:p>
            <a:pPr marL="114300" indent="0">
              <a:buNone/>
            </a:pPr>
            <a:endParaRPr lang="en-US" dirty="0"/>
          </a:p>
          <a:p>
            <a:pPr marL="285750" indent="-171450">
              <a:buFont typeface="Arial" pitchFamily="34" charset="0"/>
              <a:buChar char="•"/>
            </a:pPr>
            <a:r>
              <a:rPr lang="en-US" dirty="0"/>
              <a:t>This study and analysis were seen to be more effective for teens and young adults as they are well-versed with scientific technology and electronic gadgets when compared to adults and senior </a:t>
            </a:r>
            <a:r>
              <a:rPr lang="en-US" dirty="0" smtClean="0"/>
              <a:t>citizens.</a:t>
            </a:r>
          </a:p>
          <a:p>
            <a:pPr marL="114300" indent="0">
              <a:buNone/>
            </a:pPr>
            <a:endParaRPr lang="en-US" dirty="0"/>
          </a:p>
          <a:p>
            <a:pPr marL="285750" indent="-171450">
              <a:buFont typeface="Arial" pitchFamily="34" charset="0"/>
              <a:buChar char="•"/>
            </a:pPr>
            <a:r>
              <a:rPr lang="en-US" dirty="0"/>
              <a:t>Also, the above results show that internet addiction and sleep quality are </a:t>
            </a:r>
            <a:r>
              <a:rPr lang="en-US" dirty="0" smtClean="0"/>
              <a:t>pos</a:t>
            </a:r>
            <a:r>
              <a:rPr lang="en-US" dirty="0"/>
              <a:t>i</a:t>
            </a:r>
            <a:r>
              <a:rPr lang="en-US" dirty="0" smtClean="0"/>
              <a:t>tively </a:t>
            </a:r>
            <a:r>
              <a:rPr lang="en-US" dirty="0"/>
              <a:t>correlated and are significant in a </a:t>
            </a:r>
            <a:r>
              <a:rPr lang="en-US" dirty="0" smtClean="0"/>
              <a:t>population.</a:t>
            </a:r>
          </a:p>
          <a:p>
            <a:pPr marL="114300" indent="0">
              <a:buNone/>
            </a:pPr>
            <a:endParaRPr lang="en-US" dirty="0"/>
          </a:p>
          <a:p>
            <a:pPr marL="285750" indent="-171450">
              <a:buFont typeface="Arial" pitchFamily="34" charset="0"/>
              <a:buChar char="•"/>
            </a:pPr>
            <a:r>
              <a:rPr lang="en-US" dirty="0" smtClean="0"/>
              <a:t>It was seen that internet addiction and age are dependent. It was also seen that the genders and sleep quality are dependent.</a:t>
            </a:r>
          </a:p>
          <a:p>
            <a:pPr marL="114300" indent="0">
              <a:buNone/>
            </a:pPr>
            <a:endParaRPr lang="en-US" dirty="0"/>
          </a:p>
          <a:p>
            <a:pPr marL="285750" indent="-171450">
              <a:buFont typeface="Arial" pitchFamily="34" charset="0"/>
              <a:buChar char="•"/>
            </a:pPr>
            <a:r>
              <a:rPr lang="en-US" dirty="0"/>
              <a:t>Thus, evidently, Excessive use of the internet is associated with reduced sleep quality and increased day time sleepiness. High internet addiction causes less sleep quality. </a:t>
            </a:r>
          </a:p>
          <a:p>
            <a:pPr marL="114300" indent="0">
              <a:buNone/>
            </a:pPr>
            <a:endParaRPr lang="en-IN" dirty="0"/>
          </a:p>
        </p:txBody>
      </p:sp>
    </p:spTree>
    <p:extLst>
      <p:ext uri="{BB962C8B-B14F-4D97-AF65-F5344CB8AC3E}">
        <p14:creationId xmlns:p14="http://schemas.microsoft.com/office/powerpoint/2010/main" val="1286297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52"/>
          <p:cNvSpPr txBox="1">
            <a:spLocks noGrp="1"/>
          </p:cNvSpPr>
          <p:nvPr>
            <p:ph type="subTitle" idx="4294967295"/>
          </p:nvPr>
        </p:nvSpPr>
        <p:spPr>
          <a:xfrm>
            <a:off x="959597" y="1484425"/>
            <a:ext cx="5669803" cy="473400"/>
          </a:xfrm>
          <a:prstGeom prst="rect">
            <a:avLst/>
          </a:prstGeom>
        </p:spPr>
        <p:txBody>
          <a:bodyPr spcFirstLastPara="1" wrap="square" lIns="91425" tIns="91425" rIns="91425" bIns="91425" anchor="ctr" anchorCtr="0">
            <a:noAutofit/>
          </a:bodyPr>
          <a:lstStyle/>
          <a:p>
            <a:pPr marL="114300" indent="0">
              <a:buNone/>
            </a:pPr>
            <a:r>
              <a:rPr lang="en-US" sz="1000" dirty="0" smtClean="0"/>
              <a:t>Future </a:t>
            </a:r>
            <a:r>
              <a:rPr lang="en-US" sz="1000" dirty="0"/>
              <a:t>studies could explore the long-term effects of internet addiction on sleep quality. Investigating how persistent internet addiction contributes to chronic sleep disturbances and associated health issues would provide valuable insights.</a:t>
            </a:r>
          </a:p>
          <a:p>
            <a:pPr marL="0" lvl="0" indent="0" algn="l" rtl="0">
              <a:lnSpc>
                <a:spcPct val="100000"/>
              </a:lnSpc>
              <a:spcBef>
                <a:spcPts val="0"/>
              </a:spcBef>
              <a:spcAft>
                <a:spcPts val="1200"/>
              </a:spcAft>
              <a:buNone/>
            </a:pPr>
            <a:endParaRPr sz="1000" dirty="0"/>
          </a:p>
        </p:txBody>
      </p:sp>
      <p:sp>
        <p:nvSpPr>
          <p:cNvPr id="2453" name="Google Shape;2453;p52"/>
          <p:cNvSpPr txBox="1">
            <a:spLocks noGrp="1"/>
          </p:cNvSpPr>
          <p:nvPr>
            <p:ph type="subTitle" idx="4294967295"/>
          </p:nvPr>
        </p:nvSpPr>
        <p:spPr>
          <a:xfrm>
            <a:off x="1049182" y="1962150"/>
            <a:ext cx="4894418" cy="601963"/>
          </a:xfrm>
          <a:prstGeom prst="rect">
            <a:avLst/>
          </a:prstGeom>
        </p:spPr>
        <p:txBody>
          <a:bodyPr spcFirstLastPara="1" wrap="square" lIns="91425" tIns="91425" rIns="91425" bIns="91425" anchor="ctr" anchorCtr="0">
            <a:noAutofit/>
          </a:bodyPr>
          <a:lstStyle/>
          <a:p>
            <a:pPr marL="0" lvl="0" indent="0">
              <a:lnSpc>
                <a:spcPct val="100000"/>
              </a:lnSpc>
              <a:spcAft>
                <a:spcPts val="1200"/>
              </a:spcAft>
              <a:buNone/>
            </a:pPr>
            <a:r>
              <a:rPr lang="en-US" sz="1000" dirty="0"/>
              <a:t>Researchers may delve into identifying moderating factors that influence the relationship between internet addiction and sleep quality. Factors such as age, gender, cultural differences, and individual coping mechanisms could be explored to understand their role in this association.</a:t>
            </a:r>
            <a:endParaRPr sz="1000" dirty="0"/>
          </a:p>
        </p:txBody>
      </p:sp>
      <p:sp>
        <p:nvSpPr>
          <p:cNvPr id="2454" name="Google Shape;2454;p52"/>
          <p:cNvSpPr txBox="1">
            <a:spLocks noGrp="1"/>
          </p:cNvSpPr>
          <p:nvPr>
            <p:ph type="subTitle" idx="4294967295"/>
          </p:nvPr>
        </p:nvSpPr>
        <p:spPr>
          <a:xfrm>
            <a:off x="1136325" y="3303288"/>
            <a:ext cx="4893799" cy="473400"/>
          </a:xfrm>
          <a:prstGeom prst="rect">
            <a:avLst/>
          </a:prstGeom>
        </p:spPr>
        <p:txBody>
          <a:bodyPr spcFirstLastPara="1" wrap="square" lIns="91425" tIns="91425" rIns="91425" bIns="91425" anchor="ctr" anchorCtr="0">
            <a:noAutofit/>
          </a:bodyPr>
          <a:lstStyle/>
          <a:p>
            <a:pPr marL="0" lvl="0" indent="0">
              <a:lnSpc>
                <a:spcPct val="100000"/>
              </a:lnSpc>
              <a:spcAft>
                <a:spcPts val="1200"/>
              </a:spcAft>
              <a:buNone/>
            </a:pPr>
            <a:r>
              <a:rPr lang="en-US" sz="1000" dirty="0"/>
              <a:t>Advancements in neurobiological research could contribute to a deeper understanding of the mechanisms through which internet addiction affects sleep patterns. This may involve exploring brain changes, neurotransmitter activity, and the impact on circadian rhythms</a:t>
            </a:r>
            <a:r>
              <a:rPr lang="en-US" sz="1400" dirty="0"/>
              <a:t>.</a:t>
            </a:r>
            <a:endParaRPr sz="1400" dirty="0"/>
          </a:p>
        </p:txBody>
      </p:sp>
      <p:sp>
        <p:nvSpPr>
          <p:cNvPr id="2455" name="Google Shape;2455;p52"/>
          <p:cNvSpPr txBox="1">
            <a:spLocks noGrp="1"/>
          </p:cNvSpPr>
          <p:nvPr>
            <p:ph type="subTitle" idx="4294967295"/>
          </p:nvPr>
        </p:nvSpPr>
        <p:spPr>
          <a:xfrm>
            <a:off x="1070411" y="2697000"/>
            <a:ext cx="4959714" cy="473400"/>
          </a:xfrm>
          <a:prstGeom prst="rect">
            <a:avLst/>
          </a:prstGeom>
        </p:spPr>
        <p:txBody>
          <a:bodyPr spcFirstLastPara="1" wrap="square" lIns="91425" tIns="91425" rIns="91425" bIns="91425" anchor="ctr" anchorCtr="0">
            <a:noAutofit/>
          </a:bodyPr>
          <a:lstStyle/>
          <a:p>
            <a:pPr marL="0" lvl="0" indent="0">
              <a:lnSpc>
                <a:spcPct val="100000"/>
              </a:lnSpc>
              <a:spcAft>
                <a:spcPts val="1200"/>
              </a:spcAft>
              <a:buNone/>
            </a:pPr>
            <a:r>
              <a:rPr lang="en-US" sz="1000" dirty="0"/>
              <a:t>Investigating the broader impact of internet addiction on mental health, including conditions such as anxiety and depression, could be an avenue for future research. </a:t>
            </a:r>
            <a:endParaRPr sz="1000" dirty="0"/>
          </a:p>
        </p:txBody>
      </p:sp>
      <p:sp>
        <p:nvSpPr>
          <p:cNvPr id="2456" name="Google Shape;2456;p52"/>
          <p:cNvSpPr txBox="1">
            <a:spLocks noGrp="1"/>
          </p:cNvSpPr>
          <p:nvPr>
            <p:ph type="subTitle" idx="4294967295"/>
          </p:nvPr>
        </p:nvSpPr>
        <p:spPr>
          <a:xfrm>
            <a:off x="1447800" y="3909574"/>
            <a:ext cx="4724400" cy="948175"/>
          </a:xfrm>
          <a:prstGeom prst="rect">
            <a:avLst/>
          </a:prstGeom>
        </p:spPr>
        <p:txBody>
          <a:bodyPr spcFirstLastPara="1" wrap="square" lIns="91425" tIns="91425" rIns="91425" bIns="91425" anchor="ctr" anchorCtr="0">
            <a:noAutofit/>
          </a:bodyPr>
          <a:lstStyle/>
          <a:p>
            <a:pPr marL="0" lvl="0" indent="0">
              <a:lnSpc>
                <a:spcPct val="100000"/>
              </a:lnSpc>
              <a:spcAft>
                <a:spcPts val="1200"/>
              </a:spcAft>
              <a:buNone/>
            </a:pPr>
            <a:r>
              <a:rPr lang="en-US" sz="1000" dirty="0"/>
              <a:t>Collaborations between researchers and technology developers could lead to the creation of applications or features that help users manage their online time responsibly, promoting better sleep hygiene. This could include features that remind users to take breaks, limit screen time before bedtime, or promote a healthy digital balance</a:t>
            </a:r>
            <a:r>
              <a:rPr lang="en-US" sz="1400" dirty="0"/>
              <a:t>.</a:t>
            </a:r>
            <a:endParaRPr sz="1400" dirty="0"/>
          </a:p>
        </p:txBody>
      </p:sp>
      <p:sp>
        <p:nvSpPr>
          <p:cNvPr id="2457" name="Google Shape;2457;p5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FUTURE PROSPECTS</a:t>
            </a:r>
            <a:endParaRPr dirty="0"/>
          </a:p>
        </p:txBody>
      </p:sp>
      <p:grpSp>
        <p:nvGrpSpPr>
          <p:cNvPr id="2458" name="Google Shape;2458;p52"/>
          <p:cNvGrpSpPr/>
          <p:nvPr/>
        </p:nvGrpSpPr>
        <p:grpSpPr>
          <a:xfrm>
            <a:off x="639004" y="2771656"/>
            <a:ext cx="364135" cy="359930"/>
            <a:chOff x="2174559" y="3356116"/>
            <a:chExt cx="364135" cy="359930"/>
          </a:xfrm>
        </p:grpSpPr>
        <p:sp>
          <p:nvSpPr>
            <p:cNvPr id="2459" name="Google Shape;2459;p52"/>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2"/>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52"/>
          <p:cNvGrpSpPr/>
          <p:nvPr/>
        </p:nvGrpSpPr>
        <p:grpSpPr>
          <a:xfrm>
            <a:off x="727030" y="1424875"/>
            <a:ext cx="318721" cy="345615"/>
            <a:chOff x="2216956" y="1510503"/>
            <a:chExt cx="318721" cy="345615"/>
          </a:xfrm>
        </p:grpSpPr>
        <p:sp>
          <p:nvSpPr>
            <p:cNvPr id="2462" name="Google Shape;2462;p52"/>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2"/>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52"/>
          <p:cNvGrpSpPr/>
          <p:nvPr/>
        </p:nvGrpSpPr>
        <p:grpSpPr>
          <a:xfrm>
            <a:off x="949880" y="3924438"/>
            <a:ext cx="350198" cy="350548"/>
            <a:chOff x="3094217" y="1976585"/>
            <a:chExt cx="350198" cy="350548"/>
          </a:xfrm>
        </p:grpSpPr>
        <p:sp>
          <p:nvSpPr>
            <p:cNvPr id="2468" name="Google Shape;2468;p52"/>
            <p:cNvSpPr/>
            <p:nvPr/>
          </p:nvSpPr>
          <p:spPr>
            <a:xfrm>
              <a:off x="3094217" y="2129039"/>
              <a:ext cx="131543" cy="197362"/>
            </a:xfrm>
            <a:custGeom>
              <a:avLst/>
              <a:gdLst/>
              <a:ahLst/>
              <a:cxnLst/>
              <a:rect l="l" t="t" r="r" b="b"/>
              <a:pathLst>
                <a:path w="4133" h="6201" extrusionOk="0">
                  <a:moveTo>
                    <a:pt x="2072" y="345"/>
                  </a:moveTo>
                  <a:cubicBezTo>
                    <a:pt x="2117" y="345"/>
                    <a:pt x="2162" y="348"/>
                    <a:pt x="2203" y="354"/>
                  </a:cubicBezTo>
                  <a:cubicBezTo>
                    <a:pt x="2906" y="414"/>
                    <a:pt x="3454" y="1045"/>
                    <a:pt x="3454" y="1759"/>
                  </a:cubicBezTo>
                  <a:cubicBezTo>
                    <a:pt x="3454" y="2438"/>
                    <a:pt x="3620" y="3069"/>
                    <a:pt x="3751" y="3402"/>
                  </a:cubicBezTo>
                  <a:lnTo>
                    <a:pt x="3751" y="3426"/>
                  </a:lnTo>
                  <a:cubicBezTo>
                    <a:pt x="3608" y="3509"/>
                    <a:pt x="3299" y="3688"/>
                    <a:pt x="2763" y="3807"/>
                  </a:cubicBezTo>
                  <a:lnTo>
                    <a:pt x="2763" y="3759"/>
                  </a:lnTo>
                  <a:lnTo>
                    <a:pt x="2763" y="3438"/>
                  </a:lnTo>
                  <a:cubicBezTo>
                    <a:pt x="2965" y="3319"/>
                    <a:pt x="3144" y="3140"/>
                    <a:pt x="3263" y="2926"/>
                  </a:cubicBezTo>
                  <a:cubicBezTo>
                    <a:pt x="3489" y="2533"/>
                    <a:pt x="3418" y="2021"/>
                    <a:pt x="3073" y="1712"/>
                  </a:cubicBezTo>
                  <a:cubicBezTo>
                    <a:pt x="2834" y="1485"/>
                    <a:pt x="2418" y="1235"/>
                    <a:pt x="1727" y="1235"/>
                  </a:cubicBezTo>
                  <a:cubicBezTo>
                    <a:pt x="1691" y="1235"/>
                    <a:pt x="1644" y="1247"/>
                    <a:pt x="1608" y="1283"/>
                  </a:cubicBezTo>
                  <a:lnTo>
                    <a:pt x="1275" y="1616"/>
                  </a:lnTo>
                  <a:cubicBezTo>
                    <a:pt x="1215" y="1676"/>
                    <a:pt x="1215" y="1783"/>
                    <a:pt x="1275" y="1843"/>
                  </a:cubicBezTo>
                  <a:cubicBezTo>
                    <a:pt x="1304" y="1872"/>
                    <a:pt x="1343" y="1887"/>
                    <a:pt x="1382" y="1887"/>
                  </a:cubicBezTo>
                  <a:cubicBezTo>
                    <a:pt x="1421" y="1887"/>
                    <a:pt x="1459" y="1872"/>
                    <a:pt x="1489" y="1843"/>
                  </a:cubicBezTo>
                  <a:lnTo>
                    <a:pt x="1787" y="1545"/>
                  </a:lnTo>
                  <a:cubicBezTo>
                    <a:pt x="2227" y="1557"/>
                    <a:pt x="2584" y="1700"/>
                    <a:pt x="2846" y="1938"/>
                  </a:cubicBezTo>
                  <a:cubicBezTo>
                    <a:pt x="3073" y="2140"/>
                    <a:pt x="3132" y="2485"/>
                    <a:pt x="2977" y="2747"/>
                  </a:cubicBezTo>
                  <a:cubicBezTo>
                    <a:pt x="2799" y="3081"/>
                    <a:pt x="2441" y="3283"/>
                    <a:pt x="2072" y="3283"/>
                  </a:cubicBezTo>
                  <a:cubicBezTo>
                    <a:pt x="1489" y="3283"/>
                    <a:pt x="1037" y="2831"/>
                    <a:pt x="1037" y="2247"/>
                  </a:cubicBezTo>
                  <a:cubicBezTo>
                    <a:pt x="1037" y="2152"/>
                    <a:pt x="953" y="2081"/>
                    <a:pt x="870" y="2081"/>
                  </a:cubicBezTo>
                  <a:cubicBezTo>
                    <a:pt x="775" y="2081"/>
                    <a:pt x="703" y="2152"/>
                    <a:pt x="703" y="2247"/>
                  </a:cubicBezTo>
                  <a:cubicBezTo>
                    <a:pt x="703" y="2747"/>
                    <a:pt x="989" y="3200"/>
                    <a:pt x="1394" y="3438"/>
                  </a:cubicBezTo>
                  <a:lnTo>
                    <a:pt x="1394" y="3759"/>
                  </a:lnTo>
                  <a:lnTo>
                    <a:pt x="1394" y="3807"/>
                  </a:lnTo>
                  <a:cubicBezTo>
                    <a:pt x="858" y="3688"/>
                    <a:pt x="525" y="3509"/>
                    <a:pt x="394" y="3426"/>
                  </a:cubicBezTo>
                  <a:cubicBezTo>
                    <a:pt x="394" y="3426"/>
                    <a:pt x="382" y="3426"/>
                    <a:pt x="394" y="3402"/>
                  </a:cubicBezTo>
                  <a:cubicBezTo>
                    <a:pt x="525" y="3081"/>
                    <a:pt x="691" y="2438"/>
                    <a:pt x="691" y="1759"/>
                  </a:cubicBezTo>
                  <a:cubicBezTo>
                    <a:pt x="691" y="1045"/>
                    <a:pt x="1239" y="414"/>
                    <a:pt x="1941" y="354"/>
                  </a:cubicBezTo>
                  <a:cubicBezTo>
                    <a:pt x="1983" y="348"/>
                    <a:pt x="2028" y="345"/>
                    <a:pt x="2072" y="345"/>
                  </a:cubicBezTo>
                  <a:close/>
                  <a:moveTo>
                    <a:pt x="2430" y="3581"/>
                  </a:moveTo>
                  <a:lnTo>
                    <a:pt x="2430" y="3783"/>
                  </a:lnTo>
                  <a:cubicBezTo>
                    <a:pt x="2430" y="3974"/>
                    <a:pt x="2537" y="4152"/>
                    <a:pt x="2715" y="4224"/>
                  </a:cubicBezTo>
                  <a:lnTo>
                    <a:pt x="2822" y="4271"/>
                  </a:lnTo>
                  <a:cubicBezTo>
                    <a:pt x="2656" y="4509"/>
                    <a:pt x="2370" y="4676"/>
                    <a:pt x="2072" y="4676"/>
                  </a:cubicBezTo>
                  <a:cubicBezTo>
                    <a:pt x="1775" y="4676"/>
                    <a:pt x="1489" y="4509"/>
                    <a:pt x="1334" y="4271"/>
                  </a:cubicBezTo>
                  <a:lnTo>
                    <a:pt x="1429" y="4224"/>
                  </a:lnTo>
                  <a:cubicBezTo>
                    <a:pt x="1608" y="4140"/>
                    <a:pt x="1715" y="3974"/>
                    <a:pt x="1715" y="3783"/>
                  </a:cubicBezTo>
                  <a:lnTo>
                    <a:pt x="1715" y="3581"/>
                  </a:lnTo>
                  <a:cubicBezTo>
                    <a:pt x="1834" y="3617"/>
                    <a:pt x="1953" y="3628"/>
                    <a:pt x="2072" y="3628"/>
                  </a:cubicBezTo>
                  <a:cubicBezTo>
                    <a:pt x="2191" y="3628"/>
                    <a:pt x="2311" y="3617"/>
                    <a:pt x="2430" y="3581"/>
                  </a:cubicBezTo>
                  <a:close/>
                  <a:moveTo>
                    <a:pt x="2065" y="0"/>
                  </a:moveTo>
                  <a:cubicBezTo>
                    <a:pt x="2010" y="0"/>
                    <a:pt x="1953" y="3"/>
                    <a:pt x="1894" y="9"/>
                  </a:cubicBezTo>
                  <a:cubicBezTo>
                    <a:pt x="1037" y="92"/>
                    <a:pt x="346" y="842"/>
                    <a:pt x="346" y="1735"/>
                  </a:cubicBezTo>
                  <a:cubicBezTo>
                    <a:pt x="346" y="2378"/>
                    <a:pt x="203" y="2962"/>
                    <a:pt x="60" y="3271"/>
                  </a:cubicBezTo>
                  <a:cubicBezTo>
                    <a:pt x="1" y="3426"/>
                    <a:pt x="48" y="3581"/>
                    <a:pt x="179" y="3676"/>
                  </a:cubicBezTo>
                  <a:cubicBezTo>
                    <a:pt x="310" y="3759"/>
                    <a:pt x="584" y="3926"/>
                    <a:pt x="1013" y="4045"/>
                  </a:cubicBezTo>
                  <a:lnTo>
                    <a:pt x="382" y="4379"/>
                  </a:lnTo>
                  <a:cubicBezTo>
                    <a:pt x="144" y="4498"/>
                    <a:pt x="1" y="4712"/>
                    <a:pt x="1" y="4986"/>
                  </a:cubicBezTo>
                  <a:lnTo>
                    <a:pt x="1" y="6045"/>
                  </a:lnTo>
                  <a:cubicBezTo>
                    <a:pt x="1" y="6129"/>
                    <a:pt x="84" y="6200"/>
                    <a:pt x="167" y="6200"/>
                  </a:cubicBezTo>
                  <a:cubicBezTo>
                    <a:pt x="263" y="6200"/>
                    <a:pt x="334" y="6129"/>
                    <a:pt x="334" y="6045"/>
                  </a:cubicBezTo>
                  <a:lnTo>
                    <a:pt x="334" y="4974"/>
                  </a:lnTo>
                  <a:cubicBezTo>
                    <a:pt x="334" y="4831"/>
                    <a:pt x="406" y="4712"/>
                    <a:pt x="525" y="4652"/>
                  </a:cubicBezTo>
                  <a:lnTo>
                    <a:pt x="1037" y="4402"/>
                  </a:lnTo>
                  <a:cubicBezTo>
                    <a:pt x="1239" y="4760"/>
                    <a:pt x="1644" y="4986"/>
                    <a:pt x="2060" y="4986"/>
                  </a:cubicBezTo>
                  <a:cubicBezTo>
                    <a:pt x="2489" y="4986"/>
                    <a:pt x="2882" y="4760"/>
                    <a:pt x="3084" y="4402"/>
                  </a:cubicBezTo>
                  <a:lnTo>
                    <a:pt x="3596" y="4652"/>
                  </a:lnTo>
                  <a:cubicBezTo>
                    <a:pt x="3704" y="4712"/>
                    <a:pt x="3787" y="4831"/>
                    <a:pt x="3787" y="4974"/>
                  </a:cubicBezTo>
                  <a:lnTo>
                    <a:pt x="3787" y="6022"/>
                  </a:lnTo>
                  <a:cubicBezTo>
                    <a:pt x="3787" y="6117"/>
                    <a:pt x="3858" y="6188"/>
                    <a:pt x="3954" y="6188"/>
                  </a:cubicBezTo>
                  <a:cubicBezTo>
                    <a:pt x="4037" y="6188"/>
                    <a:pt x="4108" y="6117"/>
                    <a:pt x="4108" y="6022"/>
                  </a:cubicBezTo>
                  <a:lnTo>
                    <a:pt x="4108" y="4974"/>
                  </a:lnTo>
                  <a:cubicBezTo>
                    <a:pt x="4132" y="4712"/>
                    <a:pt x="3977" y="4474"/>
                    <a:pt x="3739" y="4379"/>
                  </a:cubicBezTo>
                  <a:lnTo>
                    <a:pt x="3096" y="4045"/>
                  </a:lnTo>
                  <a:cubicBezTo>
                    <a:pt x="3537" y="3926"/>
                    <a:pt x="3799" y="3759"/>
                    <a:pt x="3930" y="3676"/>
                  </a:cubicBezTo>
                  <a:cubicBezTo>
                    <a:pt x="4073" y="3581"/>
                    <a:pt x="4108" y="3426"/>
                    <a:pt x="4049" y="3271"/>
                  </a:cubicBezTo>
                  <a:cubicBezTo>
                    <a:pt x="3918" y="2962"/>
                    <a:pt x="3775" y="2378"/>
                    <a:pt x="3775" y="1735"/>
                  </a:cubicBezTo>
                  <a:cubicBezTo>
                    <a:pt x="3775" y="866"/>
                    <a:pt x="3084" y="104"/>
                    <a:pt x="2227" y="9"/>
                  </a:cubicBezTo>
                  <a:cubicBezTo>
                    <a:pt x="2174" y="3"/>
                    <a:pt x="2120" y="0"/>
                    <a:pt x="20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3116592" y="2293778"/>
              <a:ext cx="10630" cy="32241"/>
            </a:xfrm>
            <a:custGeom>
              <a:avLst/>
              <a:gdLst/>
              <a:ahLst/>
              <a:cxnLst/>
              <a:rect l="l" t="t" r="r" b="b"/>
              <a:pathLst>
                <a:path w="334" h="1013" extrusionOk="0">
                  <a:moveTo>
                    <a:pt x="167" y="0"/>
                  </a:moveTo>
                  <a:cubicBezTo>
                    <a:pt x="72" y="0"/>
                    <a:pt x="0" y="72"/>
                    <a:pt x="0" y="167"/>
                  </a:cubicBezTo>
                  <a:lnTo>
                    <a:pt x="0" y="846"/>
                  </a:lnTo>
                  <a:cubicBezTo>
                    <a:pt x="0" y="941"/>
                    <a:pt x="72" y="1012"/>
                    <a:pt x="167" y="1012"/>
                  </a:cubicBezTo>
                  <a:cubicBezTo>
                    <a:pt x="250" y="1012"/>
                    <a:pt x="334" y="941"/>
                    <a:pt x="334" y="846"/>
                  </a:cubicBezTo>
                  <a:lnTo>
                    <a:pt x="334" y="167"/>
                  </a:lnTo>
                  <a:cubicBezTo>
                    <a:pt x="310"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3193519" y="2293778"/>
              <a:ext cx="10248" cy="32241"/>
            </a:xfrm>
            <a:custGeom>
              <a:avLst/>
              <a:gdLst/>
              <a:ahLst/>
              <a:cxnLst/>
              <a:rect l="l" t="t" r="r" b="b"/>
              <a:pathLst>
                <a:path w="322" h="1013" extrusionOk="0">
                  <a:moveTo>
                    <a:pt x="155" y="0"/>
                  </a:moveTo>
                  <a:cubicBezTo>
                    <a:pt x="72" y="0"/>
                    <a:pt x="0" y="72"/>
                    <a:pt x="0" y="167"/>
                  </a:cubicBezTo>
                  <a:lnTo>
                    <a:pt x="0" y="846"/>
                  </a:lnTo>
                  <a:cubicBezTo>
                    <a:pt x="0" y="941"/>
                    <a:pt x="72" y="1012"/>
                    <a:pt x="155" y="1012"/>
                  </a:cubicBezTo>
                  <a:cubicBezTo>
                    <a:pt x="250" y="1012"/>
                    <a:pt x="322" y="941"/>
                    <a:pt x="322" y="846"/>
                  </a:cubicBezTo>
                  <a:lnTo>
                    <a:pt x="322" y="167"/>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2"/>
            <p:cNvSpPr/>
            <p:nvPr/>
          </p:nvSpPr>
          <p:spPr>
            <a:xfrm>
              <a:off x="3346227" y="2166755"/>
              <a:ext cx="54966" cy="18301"/>
            </a:xfrm>
            <a:custGeom>
              <a:avLst/>
              <a:gdLst/>
              <a:ahLst/>
              <a:cxnLst/>
              <a:rect l="l" t="t" r="r" b="b"/>
              <a:pathLst>
                <a:path w="1727" h="575" extrusionOk="0">
                  <a:moveTo>
                    <a:pt x="646" y="0"/>
                  </a:moveTo>
                  <a:cubicBezTo>
                    <a:pt x="494" y="0"/>
                    <a:pt x="326" y="15"/>
                    <a:pt x="143" y="50"/>
                  </a:cubicBezTo>
                  <a:cubicBezTo>
                    <a:pt x="60" y="62"/>
                    <a:pt x="0" y="122"/>
                    <a:pt x="0" y="217"/>
                  </a:cubicBezTo>
                  <a:lnTo>
                    <a:pt x="0" y="396"/>
                  </a:lnTo>
                  <a:cubicBezTo>
                    <a:pt x="0" y="479"/>
                    <a:pt x="84" y="550"/>
                    <a:pt x="167" y="550"/>
                  </a:cubicBezTo>
                  <a:cubicBezTo>
                    <a:pt x="262" y="550"/>
                    <a:pt x="334" y="479"/>
                    <a:pt x="334" y="396"/>
                  </a:cubicBezTo>
                  <a:lnTo>
                    <a:pt x="334" y="360"/>
                  </a:lnTo>
                  <a:cubicBezTo>
                    <a:pt x="445" y="344"/>
                    <a:pt x="549" y="338"/>
                    <a:pt x="645" y="338"/>
                  </a:cubicBezTo>
                  <a:cubicBezTo>
                    <a:pt x="845" y="338"/>
                    <a:pt x="1007" y="367"/>
                    <a:pt x="1120" y="407"/>
                  </a:cubicBezTo>
                  <a:cubicBezTo>
                    <a:pt x="1334" y="467"/>
                    <a:pt x="1453" y="538"/>
                    <a:pt x="1453" y="538"/>
                  </a:cubicBezTo>
                  <a:cubicBezTo>
                    <a:pt x="1477" y="550"/>
                    <a:pt x="1512" y="574"/>
                    <a:pt x="1536" y="574"/>
                  </a:cubicBezTo>
                  <a:cubicBezTo>
                    <a:pt x="1584" y="574"/>
                    <a:pt x="1643" y="538"/>
                    <a:pt x="1667" y="491"/>
                  </a:cubicBezTo>
                  <a:cubicBezTo>
                    <a:pt x="1727" y="396"/>
                    <a:pt x="1715" y="288"/>
                    <a:pt x="1643" y="241"/>
                  </a:cubicBezTo>
                  <a:cubicBezTo>
                    <a:pt x="1615" y="231"/>
                    <a:pt x="1258" y="0"/>
                    <a:pt x="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2"/>
            <p:cNvSpPr/>
            <p:nvPr/>
          </p:nvSpPr>
          <p:spPr>
            <a:xfrm>
              <a:off x="3302655" y="2134991"/>
              <a:ext cx="141760" cy="192143"/>
            </a:xfrm>
            <a:custGeom>
              <a:avLst/>
              <a:gdLst/>
              <a:ahLst/>
              <a:cxnLst/>
              <a:rect l="l" t="t" r="r" b="b"/>
              <a:pathLst>
                <a:path w="4454" h="6037" extrusionOk="0">
                  <a:moveTo>
                    <a:pt x="3453" y="334"/>
                  </a:moveTo>
                  <a:lnTo>
                    <a:pt x="3453" y="1132"/>
                  </a:lnTo>
                  <a:cubicBezTo>
                    <a:pt x="3453" y="1263"/>
                    <a:pt x="3429" y="1405"/>
                    <a:pt x="3370" y="1525"/>
                  </a:cubicBezTo>
                  <a:lnTo>
                    <a:pt x="3310" y="1644"/>
                  </a:lnTo>
                  <a:cubicBezTo>
                    <a:pt x="3298" y="1667"/>
                    <a:pt x="3298" y="1691"/>
                    <a:pt x="3298" y="1715"/>
                  </a:cubicBezTo>
                  <a:lnTo>
                    <a:pt x="3298" y="2060"/>
                  </a:lnTo>
                  <a:cubicBezTo>
                    <a:pt x="3274" y="2346"/>
                    <a:pt x="3155" y="2608"/>
                    <a:pt x="2953" y="2799"/>
                  </a:cubicBezTo>
                  <a:cubicBezTo>
                    <a:pt x="2739" y="3001"/>
                    <a:pt x="2477" y="3096"/>
                    <a:pt x="2191" y="3096"/>
                  </a:cubicBezTo>
                  <a:cubicBezTo>
                    <a:pt x="1643" y="3084"/>
                    <a:pt x="1179" y="2596"/>
                    <a:pt x="1179" y="2013"/>
                  </a:cubicBezTo>
                  <a:lnTo>
                    <a:pt x="1179" y="1715"/>
                  </a:lnTo>
                  <a:cubicBezTo>
                    <a:pt x="1179" y="1691"/>
                    <a:pt x="1179" y="1667"/>
                    <a:pt x="1167" y="1644"/>
                  </a:cubicBezTo>
                  <a:lnTo>
                    <a:pt x="1107" y="1525"/>
                  </a:lnTo>
                  <a:cubicBezTo>
                    <a:pt x="1048" y="1405"/>
                    <a:pt x="1012" y="1275"/>
                    <a:pt x="1012" y="1132"/>
                  </a:cubicBezTo>
                  <a:cubicBezTo>
                    <a:pt x="1012" y="691"/>
                    <a:pt x="1369" y="334"/>
                    <a:pt x="1822" y="334"/>
                  </a:cubicBezTo>
                  <a:close/>
                  <a:moveTo>
                    <a:pt x="2762" y="3310"/>
                  </a:moveTo>
                  <a:lnTo>
                    <a:pt x="2762" y="3537"/>
                  </a:lnTo>
                  <a:cubicBezTo>
                    <a:pt x="2762" y="3572"/>
                    <a:pt x="2774" y="3620"/>
                    <a:pt x="2774" y="3680"/>
                  </a:cubicBezTo>
                  <a:lnTo>
                    <a:pt x="2239" y="4096"/>
                  </a:lnTo>
                  <a:lnTo>
                    <a:pt x="1691" y="3680"/>
                  </a:lnTo>
                  <a:cubicBezTo>
                    <a:pt x="1703" y="3632"/>
                    <a:pt x="1703" y="3584"/>
                    <a:pt x="1703" y="3537"/>
                  </a:cubicBezTo>
                  <a:lnTo>
                    <a:pt x="1703" y="3310"/>
                  </a:lnTo>
                  <a:cubicBezTo>
                    <a:pt x="1846" y="3370"/>
                    <a:pt x="2012" y="3406"/>
                    <a:pt x="2191" y="3406"/>
                  </a:cubicBezTo>
                  <a:lnTo>
                    <a:pt x="2239" y="3406"/>
                  </a:lnTo>
                  <a:cubicBezTo>
                    <a:pt x="2417" y="3406"/>
                    <a:pt x="2596" y="3382"/>
                    <a:pt x="2762" y="3310"/>
                  </a:cubicBezTo>
                  <a:close/>
                  <a:moveTo>
                    <a:pt x="1822" y="1"/>
                  </a:moveTo>
                  <a:cubicBezTo>
                    <a:pt x="1191" y="1"/>
                    <a:pt x="703" y="513"/>
                    <a:pt x="703" y="1120"/>
                  </a:cubicBezTo>
                  <a:cubicBezTo>
                    <a:pt x="703" y="1298"/>
                    <a:pt x="750" y="1489"/>
                    <a:pt x="822" y="1656"/>
                  </a:cubicBezTo>
                  <a:lnTo>
                    <a:pt x="869" y="1751"/>
                  </a:lnTo>
                  <a:lnTo>
                    <a:pt x="869" y="2001"/>
                  </a:lnTo>
                  <a:cubicBezTo>
                    <a:pt x="869" y="2441"/>
                    <a:pt x="1072" y="2846"/>
                    <a:pt x="1381" y="3096"/>
                  </a:cubicBezTo>
                  <a:lnTo>
                    <a:pt x="1381" y="3537"/>
                  </a:lnTo>
                  <a:cubicBezTo>
                    <a:pt x="1381" y="3608"/>
                    <a:pt x="1346" y="3680"/>
                    <a:pt x="1274" y="3703"/>
                  </a:cubicBezTo>
                  <a:lnTo>
                    <a:pt x="453" y="4025"/>
                  </a:lnTo>
                  <a:cubicBezTo>
                    <a:pt x="179" y="4132"/>
                    <a:pt x="0" y="4382"/>
                    <a:pt x="0" y="4668"/>
                  </a:cubicBezTo>
                  <a:lnTo>
                    <a:pt x="0" y="5858"/>
                  </a:lnTo>
                  <a:cubicBezTo>
                    <a:pt x="0" y="5942"/>
                    <a:pt x="83" y="6013"/>
                    <a:pt x="167" y="6013"/>
                  </a:cubicBezTo>
                  <a:cubicBezTo>
                    <a:pt x="262" y="6013"/>
                    <a:pt x="334" y="5942"/>
                    <a:pt x="334" y="5858"/>
                  </a:cubicBezTo>
                  <a:lnTo>
                    <a:pt x="334" y="4668"/>
                  </a:lnTo>
                  <a:cubicBezTo>
                    <a:pt x="334" y="4513"/>
                    <a:pt x="417" y="4382"/>
                    <a:pt x="560" y="4334"/>
                  </a:cubicBezTo>
                  <a:lnTo>
                    <a:pt x="1369" y="4025"/>
                  </a:lnTo>
                  <a:cubicBezTo>
                    <a:pt x="1417" y="4001"/>
                    <a:pt x="1465" y="3977"/>
                    <a:pt x="1488" y="3965"/>
                  </a:cubicBezTo>
                  <a:lnTo>
                    <a:pt x="2060" y="4394"/>
                  </a:lnTo>
                  <a:lnTo>
                    <a:pt x="2060" y="5870"/>
                  </a:lnTo>
                  <a:cubicBezTo>
                    <a:pt x="2060" y="5954"/>
                    <a:pt x="2131" y="6037"/>
                    <a:pt x="2215" y="6037"/>
                  </a:cubicBezTo>
                  <a:cubicBezTo>
                    <a:pt x="2310" y="6037"/>
                    <a:pt x="2381" y="5954"/>
                    <a:pt x="2381" y="5870"/>
                  </a:cubicBezTo>
                  <a:lnTo>
                    <a:pt x="2381" y="4394"/>
                  </a:lnTo>
                  <a:lnTo>
                    <a:pt x="2953" y="3965"/>
                  </a:lnTo>
                  <a:cubicBezTo>
                    <a:pt x="2977" y="3989"/>
                    <a:pt x="3024" y="4013"/>
                    <a:pt x="3072" y="4025"/>
                  </a:cubicBezTo>
                  <a:lnTo>
                    <a:pt x="3882" y="4334"/>
                  </a:lnTo>
                  <a:cubicBezTo>
                    <a:pt x="4024" y="4382"/>
                    <a:pt x="4108" y="4513"/>
                    <a:pt x="4108" y="4668"/>
                  </a:cubicBezTo>
                  <a:lnTo>
                    <a:pt x="4108" y="5858"/>
                  </a:lnTo>
                  <a:cubicBezTo>
                    <a:pt x="4108" y="5942"/>
                    <a:pt x="4179" y="6013"/>
                    <a:pt x="4274" y="6013"/>
                  </a:cubicBezTo>
                  <a:cubicBezTo>
                    <a:pt x="4358" y="6013"/>
                    <a:pt x="4441" y="5942"/>
                    <a:pt x="4441" y="5858"/>
                  </a:cubicBezTo>
                  <a:lnTo>
                    <a:pt x="4441" y="4668"/>
                  </a:lnTo>
                  <a:cubicBezTo>
                    <a:pt x="4453" y="4382"/>
                    <a:pt x="4274" y="4108"/>
                    <a:pt x="4024" y="4025"/>
                  </a:cubicBezTo>
                  <a:lnTo>
                    <a:pt x="3203" y="3703"/>
                  </a:lnTo>
                  <a:cubicBezTo>
                    <a:pt x="3131" y="3680"/>
                    <a:pt x="3084" y="3620"/>
                    <a:pt x="3084" y="3537"/>
                  </a:cubicBezTo>
                  <a:lnTo>
                    <a:pt x="3084" y="3108"/>
                  </a:lnTo>
                  <a:cubicBezTo>
                    <a:pt x="3120" y="3084"/>
                    <a:pt x="3155" y="3060"/>
                    <a:pt x="3191" y="3025"/>
                  </a:cubicBezTo>
                  <a:cubicBezTo>
                    <a:pt x="3453" y="2775"/>
                    <a:pt x="3608" y="2418"/>
                    <a:pt x="3608" y="2037"/>
                  </a:cubicBezTo>
                  <a:lnTo>
                    <a:pt x="3608" y="1727"/>
                  </a:lnTo>
                  <a:lnTo>
                    <a:pt x="3655" y="1644"/>
                  </a:lnTo>
                  <a:cubicBezTo>
                    <a:pt x="3739" y="1477"/>
                    <a:pt x="3774" y="1298"/>
                    <a:pt x="3774" y="1108"/>
                  </a:cubicBezTo>
                  <a:lnTo>
                    <a:pt x="3774" y="167"/>
                  </a:lnTo>
                  <a:cubicBezTo>
                    <a:pt x="3774" y="84"/>
                    <a:pt x="3691" y="1"/>
                    <a:pt x="3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3330313" y="2288463"/>
              <a:ext cx="10248" cy="37938"/>
            </a:xfrm>
            <a:custGeom>
              <a:avLst/>
              <a:gdLst/>
              <a:ahLst/>
              <a:cxnLst/>
              <a:rect l="l" t="t" r="r" b="b"/>
              <a:pathLst>
                <a:path w="322" h="1192" extrusionOk="0">
                  <a:moveTo>
                    <a:pt x="167" y="1"/>
                  </a:moveTo>
                  <a:cubicBezTo>
                    <a:pt x="72" y="1"/>
                    <a:pt x="0" y="84"/>
                    <a:pt x="0" y="167"/>
                  </a:cubicBezTo>
                  <a:lnTo>
                    <a:pt x="0" y="1036"/>
                  </a:lnTo>
                  <a:cubicBezTo>
                    <a:pt x="0" y="1120"/>
                    <a:pt x="72" y="1191"/>
                    <a:pt x="167" y="1191"/>
                  </a:cubicBezTo>
                  <a:cubicBezTo>
                    <a:pt x="250" y="1191"/>
                    <a:pt x="322" y="1120"/>
                    <a:pt x="322" y="1036"/>
                  </a:cubicBezTo>
                  <a:lnTo>
                    <a:pt x="322" y="167"/>
                  </a:lnTo>
                  <a:cubicBezTo>
                    <a:pt x="310"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2"/>
            <p:cNvSpPr/>
            <p:nvPr/>
          </p:nvSpPr>
          <p:spPr>
            <a:xfrm>
              <a:off x="3406859" y="2288463"/>
              <a:ext cx="10630" cy="37938"/>
            </a:xfrm>
            <a:custGeom>
              <a:avLst/>
              <a:gdLst/>
              <a:ahLst/>
              <a:cxnLst/>
              <a:rect l="l" t="t" r="r" b="b"/>
              <a:pathLst>
                <a:path w="334" h="1192" extrusionOk="0">
                  <a:moveTo>
                    <a:pt x="167" y="1"/>
                  </a:moveTo>
                  <a:cubicBezTo>
                    <a:pt x="84" y="1"/>
                    <a:pt x="0" y="84"/>
                    <a:pt x="0" y="167"/>
                  </a:cubicBezTo>
                  <a:lnTo>
                    <a:pt x="0" y="1036"/>
                  </a:lnTo>
                  <a:cubicBezTo>
                    <a:pt x="0" y="1120"/>
                    <a:pt x="84" y="1191"/>
                    <a:pt x="167" y="1191"/>
                  </a:cubicBezTo>
                  <a:cubicBezTo>
                    <a:pt x="262" y="1191"/>
                    <a:pt x="334" y="1120"/>
                    <a:pt x="334" y="1036"/>
                  </a:cubicBezTo>
                  <a:lnTo>
                    <a:pt x="334" y="167"/>
                  </a:lnTo>
                  <a:cubicBezTo>
                    <a:pt x="322" y="84"/>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3149183" y="1976585"/>
              <a:ext cx="219419" cy="183072"/>
            </a:xfrm>
            <a:custGeom>
              <a:avLst/>
              <a:gdLst/>
              <a:ahLst/>
              <a:cxnLst/>
              <a:rect l="l" t="t" r="r" b="b"/>
              <a:pathLst>
                <a:path w="6894" h="5752" extrusionOk="0">
                  <a:moveTo>
                    <a:pt x="2369" y="4108"/>
                  </a:moveTo>
                  <a:lnTo>
                    <a:pt x="2286" y="4466"/>
                  </a:lnTo>
                  <a:lnTo>
                    <a:pt x="2060" y="4466"/>
                  </a:lnTo>
                  <a:cubicBezTo>
                    <a:pt x="1869" y="4466"/>
                    <a:pt x="1703" y="4299"/>
                    <a:pt x="1703" y="4108"/>
                  </a:cubicBezTo>
                  <a:close/>
                  <a:moveTo>
                    <a:pt x="5513" y="310"/>
                  </a:moveTo>
                  <a:cubicBezTo>
                    <a:pt x="5703" y="310"/>
                    <a:pt x="5870" y="477"/>
                    <a:pt x="5870" y="667"/>
                  </a:cubicBezTo>
                  <a:lnTo>
                    <a:pt x="5870" y="3418"/>
                  </a:lnTo>
                  <a:cubicBezTo>
                    <a:pt x="5870" y="3608"/>
                    <a:pt x="5703" y="3775"/>
                    <a:pt x="5513" y="3775"/>
                  </a:cubicBezTo>
                  <a:lnTo>
                    <a:pt x="4132" y="3775"/>
                  </a:lnTo>
                  <a:cubicBezTo>
                    <a:pt x="4096" y="3775"/>
                    <a:pt x="4048" y="3787"/>
                    <a:pt x="4036" y="3811"/>
                  </a:cubicBezTo>
                  <a:lnTo>
                    <a:pt x="2500" y="4918"/>
                  </a:lnTo>
                  <a:lnTo>
                    <a:pt x="2739" y="3966"/>
                  </a:lnTo>
                  <a:cubicBezTo>
                    <a:pt x="2762" y="3930"/>
                    <a:pt x="2739" y="3870"/>
                    <a:pt x="2715" y="3835"/>
                  </a:cubicBezTo>
                  <a:cubicBezTo>
                    <a:pt x="2679" y="3787"/>
                    <a:pt x="2643" y="3775"/>
                    <a:pt x="2584" y="3775"/>
                  </a:cubicBezTo>
                  <a:lnTo>
                    <a:pt x="691" y="3775"/>
                  </a:lnTo>
                  <a:cubicBezTo>
                    <a:pt x="500" y="3775"/>
                    <a:pt x="333" y="3608"/>
                    <a:pt x="333" y="3418"/>
                  </a:cubicBezTo>
                  <a:lnTo>
                    <a:pt x="333" y="667"/>
                  </a:lnTo>
                  <a:cubicBezTo>
                    <a:pt x="333" y="477"/>
                    <a:pt x="500" y="310"/>
                    <a:pt x="691" y="310"/>
                  </a:cubicBezTo>
                  <a:close/>
                  <a:moveTo>
                    <a:pt x="6215" y="989"/>
                  </a:moveTo>
                  <a:cubicBezTo>
                    <a:pt x="6406" y="989"/>
                    <a:pt x="6572" y="1156"/>
                    <a:pt x="6572" y="1346"/>
                  </a:cubicBezTo>
                  <a:lnTo>
                    <a:pt x="6572" y="4108"/>
                  </a:lnTo>
                  <a:lnTo>
                    <a:pt x="6549" y="4108"/>
                  </a:lnTo>
                  <a:cubicBezTo>
                    <a:pt x="6549" y="4299"/>
                    <a:pt x="6394" y="4466"/>
                    <a:pt x="6191" y="4466"/>
                  </a:cubicBezTo>
                  <a:lnTo>
                    <a:pt x="4810" y="4466"/>
                  </a:lnTo>
                  <a:cubicBezTo>
                    <a:pt x="4763" y="4466"/>
                    <a:pt x="4727" y="4477"/>
                    <a:pt x="4691" y="4513"/>
                  </a:cubicBezTo>
                  <a:cubicBezTo>
                    <a:pt x="4667" y="4549"/>
                    <a:pt x="4644" y="4608"/>
                    <a:pt x="4667" y="4656"/>
                  </a:cubicBezTo>
                  <a:lnTo>
                    <a:pt x="4763" y="5323"/>
                  </a:lnTo>
                  <a:lnTo>
                    <a:pt x="3596" y="4537"/>
                  </a:lnTo>
                  <a:lnTo>
                    <a:pt x="4191" y="4096"/>
                  </a:lnTo>
                  <a:lnTo>
                    <a:pt x="5513" y="4096"/>
                  </a:lnTo>
                  <a:cubicBezTo>
                    <a:pt x="5882" y="4096"/>
                    <a:pt x="6191" y="3799"/>
                    <a:pt x="6191" y="3418"/>
                  </a:cubicBezTo>
                  <a:lnTo>
                    <a:pt x="6191" y="989"/>
                  </a:lnTo>
                  <a:close/>
                  <a:moveTo>
                    <a:pt x="691" y="1"/>
                  </a:moveTo>
                  <a:cubicBezTo>
                    <a:pt x="322" y="1"/>
                    <a:pt x="0" y="298"/>
                    <a:pt x="0" y="679"/>
                  </a:cubicBezTo>
                  <a:lnTo>
                    <a:pt x="0" y="3430"/>
                  </a:lnTo>
                  <a:cubicBezTo>
                    <a:pt x="0" y="3811"/>
                    <a:pt x="298" y="4120"/>
                    <a:pt x="691" y="4120"/>
                  </a:cubicBezTo>
                  <a:lnTo>
                    <a:pt x="1393" y="4120"/>
                  </a:lnTo>
                  <a:lnTo>
                    <a:pt x="1393" y="4132"/>
                  </a:lnTo>
                  <a:cubicBezTo>
                    <a:pt x="1393" y="4501"/>
                    <a:pt x="1691" y="4823"/>
                    <a:pt x="2072" y="4823"/>
                  </a:cubicBezTo>
                  <a:lnTo>
                    <a:pt x="2203" y="4823"/>
                  </a:lnTo>
                  <a:lnTo>
                    <a:pt x="2143" y="5073"/>
                  </a:lnTo>
                  <a:cubicBezTo>
                    <a:pt x="2119" y="5180"/>
                    <a:pt x="2167" y="5275"/>
                    <a:pt x="2250" y="5335"/>
                  </a:cubicBezTo>
                  <a:cubicBezTo>
                    <a:pt x="2298" y="5370"/>
                    <a:pt x="2346" y="5382"/>
                    <a:pt x="2381" y="5382"/>
                  </a:cubicBezTo>
                  <a:cubicBezTo>
                    <a:pt x="2429" y="5382"/>
                    <a:pt x="2489" y="5370"/>
                    <a:pt x="2536" y="5335"/>
                  </a:cubicBezTo>
                  <a:lnTo>
                    <a:pt x="3251" y="4823"/>
                  </a:lnTo>
                  <a:lnTo>
                    <a:pt x="3417" y="4823"/>
                  </a:lnTo>
                  <a:lnTo>
                    <a:pt x="4751" y="5716"/>
                  </a:lnTo>
                  <a:cubicBezTo>
                    <a:pt x="4798" y="5740"/>
                    <a:pt x="4846" y="5751"/>
                    <a:pt x="4882" y="5751"/>
                  </a:cubicBezTo>
                  <a:cubicBezTo>
                    <a:pt x="4929" y="5751"/>
                    <a:pt x="4977" y="5740"/>
                    <a:pt x="5025" y="5716"/>
                  </a:cubicBezTo>
                  <a:cubicBezTo>
                    <a:pt x="5108" y="5656"/>
                    <a:pt x="5144" y="5561"/>
                    <a:pt x="5120" y="5454"/>
                  </a:cubicBezTo>
                  <a:lnTo>
                    <a:pt x="5025" y="4799"/>
                  </a:lnTo>
                  <a:lnTo>
                    <a:pt x="6215" y="4799"/>
                  </a:lnTo>
                  <a:cubicBezTo>
                    <a:pt x="6584" y="4799"/>
                    <a:pt x="6894" y="4501"/>
                    <a:pt x="6894" y="4120"/>
                  </a:cubicBezTo>
                  <a:lnTo>
                    <a:pt x="6894" y="1370"/>
                  </a:lnTo>
                  <a:cubicBezTo>
                    <a:pt x="6870" y="977"/>
                    <a:pt x="6572" y="679"/>
                    <a:pt x="6191" y="679"/>
                  </a:cubicBezTo>
                  <a:cubicBezTo>
                    <a:pt x="6179" y="298"/>
                    <a:pt x="5882" y="1"/>
                    <a:pt x="5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2"/>
            <p:cNvSpPr/>
            <p:nvPr/>
          </p:nvSpPr>
          <p:spPr>
            <a:xfrm>
              <a:off x="3187822" y="2009177"/>
              <a:ext cx="26926" cy="10280"/>
            </a:xfrm>
            <a:custGeom>
              <a:avLst/>
              <a:gdLst/>
              <a:ahLst/>
              <a:cxnLst/>
              <a:rect l="l" t="t" r="r" b="b"/>
              <a:pathLst>
                <a:path w="846" h="323" extrusionOk="0">
                  <a:moveTo>
                    <a:pt x="155" y="1"/>
                  </a:moveTo>
                  <a:cubicBezTo>
                    <a:pt x="72" y="1"/>
                    <a:pt x="1" y="72"/>
                    <a:pt x="1" y="167"/>
                  </a:cubicBezTo>
                  <a:cubicBezTo>
                    <a:pt x="1" y="251"/>
                    <a:pt x="72" y="322"/>
                    <a:pt x="155" y="322"/>
                  </a:cubicBezTo>
                  <a:lnTo>
                    <a:pt x="679" y="322"/>
                  </a:lnTo>
                  <a:cubicBezTo>
                    <a:pt x="774" y="322"/>
                    <a:pt x="846" y="251"/>
                    <a:pt x="846" y="167"/>
                  </a:cubicBez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2"/>
            <p:cNvSpPr/>
            <p:nvPr/>
          </p:nvSpPr>
          <p:spPr>
            <a:xfrm>
              <a:off x="3226110" y="2009177"/>
              <a:ext cx="81478" cy="10280"/>
            </a:xfrm>
            <a:custGeom>
              <a:avLst/>
              <a:gdLst/>
              <a:ahLst/>
              <a:cxnLst/>
              <a:rect l="l" t="t" r="r" b="b"/>
              <a:pathLst>
                <a:path w="2560" h="323" extrusionOk="0">
                  <a:moveTo>
                    <a:pt x="167" y="1"/>
                  </a:moveTo>
                  <a:cubicBezTo>
                    <a:pt x="72" y="1"/>
                    <a:pt x="0" y="72"/>
                    <a:pt x="0" y="167"/>
                  </a:cubicBezTo>
                  <a:cubicBezTo>
                    <a:pt x="0" y="251"/>
                    <a:pt x="72" y="322"/>
                    <a:pt x="167" y="322"/>
                  </a:cubicBezTo>
                  <a:lnTo>
                    <a:pt x="2393" y="322"/>
                  </a:lnTo>
                  <a:cubicBezTo>
                    <a:pt x="2488" y="322"/>
                    <a:pt x="2560" y="251"/>
                    <a:pt x="2560" y="167"/>
                  </a:cubicBezTo>
                  <a:cubicBezTo>
                    <a:pt x="2560" y="72"/>
                    <a:pt x="2488" y="1"/>
                    <a:pt x="2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3187822" y="2036453"/>
              <a:ext cx="119767" cy="10662"/>
            </a:xfrm>
            <a:custGeom>
              <a:avLst/>
              <a:gdLst/>
              <a:ahLst/>
              <a:cxnLst/>
              <a:rect l="l" t="t" r="r" b="b"/>
              <a:pathLst>
                <a:path w="3763" h="335" extrusionOk="0">
                  <a:moveTo>
                    <a:pt x="155" y="1"/>
                  </a:moveTo>
                  <a:cubicBezTo>
                    <a:pt x="72" y="1"/>
                    <a:pt x="1" y="84"/>
                    <a:pt x="1" y="168"/>
                  </a:cubicBezTo>
                  <a:cubicBezTo>
                    <a:pt x="1" y="263"/>
                    <a:pt x="72" y="334"/>
                    <a:pt x="155" y="334"/>
                  </a:cubicBezTo>
                  <a:lnTo>
                    <a:pt x="3596" y="334"/>
                  </a:lnTo>
                  <a:cubicBezTo>
                    <a:pt x="3691" y="334"/>
                    <a:pt x="3763" y="263"/>
                    <a:pt x="3763" y="168"/>
                  </a:cubicBezTo>
                  <a:cubicBezTo>
                    <a:pt x="3763" y="84"/>
                    <a:pt x="3691"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2"/>
            <p:cNvSpPr/>
            <p:nvPr/>
          </p:nvSpPr>
          <p:spPr>
            <a:xfrm>
              <a:off x="3187822" y="2064143"/>
              <a:ext cx="81510" cy="10248"/>
            </a:xfrm>
            <a:custGeom>
              <a:avLst/>
              <a:gdLst/>
              <a:ahLst/>
              <a:cxnLst/>
              <a:rect l="l" t="t" r="r" b="b"/>
              <a:pathLst>
                <a:path w="2561" h="322" extrusionOk="0">
                  <a:moveTo>
                    <a:pt x="155" y="0"/>
                  </a:moveTo>
                  <a:cubicBezTo>
                    <a:pt x="72" y="0"/>
                    <a:pt x="1" y="72"/>
                    <a:pt x="1" y="167"/>
                  </a:cubicBezTo>
                  <a:cubicBezTo>
                    <a:pt x="1" y="250"/>
                    <a:pt x="72" y="322"/>
                    <a:pt x="155" y="322"/>
                  </a:cubicBezTo>
                  <a:lnTo>
                    <a:pt x="2394" y="322"/>
                  </a:lnTo>
                  <a:cubicBezTo>
                    <a:pt x="2477" y="322"/>
                    <a:pt x="2560" y="250"/>
                    <a:pt x="2560" y="167"/>
                  </a:cubicBezTo>
                  <a:cubicBezTo>
                    <a:pt x="2560" y="72"/>
                    <a:pt x="2477"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3280663" y="2064143"/>
              <a:ext cx="26926" cy="10248"/>
            </a:xfrm>
            <a:custGeom>
              <a:avLst/>
              <a:gdLst/>
              <a:ahLst/>
              <a:cxnLst/>
              <a:rect l="l" t="t" r="r" b="b"/>
              <a:pathLst>
                <a:path w="846" h="322" extrusionOk="0">
                  <a:moveTo>
                    <a:pt x="155" y="0"/>
                  </a:moveTo>
                  <a:cubicBezTo>
                    <a:pt x="72" y="0"/>
                    <a:pt x="1" y="72"/>
                    <a:pt x="1" y="167"/>
                  </a:cubicBezTo>
                  <a:cubicBezTo>
                    <a:pt x="1" y="250"/>
                    <a:pt x="72" y="322"/>
                    <a:pt x="155" y="322"/>
                  </a:cubicBezTo>
                  <a:lnTo>
                    <a:pt x="679" y="322"/>
                  </a:lnTo>
                  <a:cubicBezTo>
                    <a:pt x="774" y="322"/>
                    <a:pt x="846" y="250"/>
                    <a:pt x="846" y="167"/>
                  </a:cubicBezTo>
                  <a:cubicBezTo>
                    <a:pt x="846" y="72"/>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52"/>
          <p:cNvSpPr/>
          <p:nvPr/>
        </p:nvSpPr>
        <p:spPr>
          <a:xfrm>
            <a:off x="587409" y="3389167"/>
            <a:ext cx="372188" cy="309260"/>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52"/>
          <p:cNvGrpSpPr/>
          <p:nvPr/>
        </p:nvGrpSpPr>
        <p:grpSpPr>
          <a:xfrm>
            <a:off x="736726" y="2078220"/>
            <a:ext cx="306759" cy="351445"/>
            <a:chOff x="8003015" y="2904039"/>
            <a:chExt cx="306759" cy="351445"/>
          </a:xfrm>
        </p:grpSpPr>
        <p:sp>
          <p:nvSpPr>
            <p:cNvPr id="2483" name="Google Shape;2483;p52"/>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2"/>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2"/>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9" name="Google Shape;2489;p52"/>
          <p:cNvCxnSpPr/>
          <p:nvPr/>
        </p:nvCxnSpPr>
        <p:spPr>
          <a:xfrm>
            <a:off x="-132875" y="1170750"/>
            <a:ext cx="2732700" cy="0"/>
          </a:xfrm>
          <a:prstGeom prst="straightConnector1">
            <a:avLst/>
          </a:prstGeom>
          <a:noFill/>
          <a:ln w="19050" cap="flat" cmpd="sng">
            <a:solidFill>
              <a:srgbClr val="A64D79"/>
            </a:solidFill>
            <a:prstDash val="solid"/>
            <a:round/>
            <a:headEnd type="none" w="med" len="med"/>
            <a:tailEnd type="none" w="med" len="med"/>
          </a:ln>
        </p:spPr>
      </p:cxnSp>
      <p:pic>
        <p:nvPicPr>
          <p:cNvPr id="2490" name="Google Shape;2490;p52"/>
          <p:cNvPicPr preferRelativeResize="0"/>
          <p:nvPr/>
        </p:nvPicPr>
        <p:blipFill rotWithShape="1">
          <a:blip r:embed="rId3">
            <a:alphaModFix/>
          </a:blip>
          <a:srcRect l="13154" r="13154"/>
          <a:stretch/>
        </p:blipFill>
        <p:spPr>
          <a:xfrm>
            <a:off x="6030125" y="1495658"/>
            <a:ext cx="3126000" cy="3030300"/>
          </a:xfrm>
          <a:prstGeom prst="ellipse">
            <a:avLst/>
          </a:prstGeom>
          <a:noFill/>
          <a:ln>
            <a:noFill/>
          </a:ln>
        </p:spPr>
      </p:pic>
      <p:sp>
        <p:nvSpPr>
          <p:cNvPr id="2491" name="Google Shape;2491;p52"/>
          <p:cNvSpPr/>
          <p:nvPr/>
        </p:nvSpPr>
        <p:spPr>
          <a:xfrm flipH="1">
            <a:off x="6030125" y="1473982"/>
            <a:ext cx="3126000" cy="30303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2"/>
          <p:cNvSpPr/>
          <p:nvPr/>
        </p:nvSpPr>
        <p:spPr>
          <a:xfrm>
            <a:off x="7110977" y="1056776"/>
            <a:ext cx="964297" cy="964352"/>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SUGGESTIONS</a:t>
            </a:r>
            <a:endParaRPr dirty="0"/>
          </a:p>
        </p:txBody>
      </p:sp>
      <p:pic>
        <p:nvPicPr>
          <p:cNvPr id="2498" name="Google Shape;2498;p53"/>
          <p:cNvPicPr preferRelativeResize="0"/>
          <p:nvPr/>
        </p:nvPicPr>
        <p:blipFill rotWithShape="1">
          <a:blip r:embed="rId3">
            <a:alphaModFix/>
          </a:blip>
          <a:srcRect l="17149" r="17143"/>
          <a:stretch/>
        </p:blipFill>
        <p:spPr>
          <a:xfrm>
            <a:off x="5286662" y="1620775"/>
            <a:ext cx="2738700" cy="2778900"/>
          </a:xfrm>
          <a:prstGeom prst="ellipse">
            <a:avLst/>
          </a:prstGeom>
          <a:noFill/>
          <a:ln>
            <a:noFill/>
          </a:ln>
        </p:spPr>
      </p:pic>
      <p:sp>
        <p:nvSpPr>
          <p:cNvPr id="2499" name="Google Shape;2499;p53"/>
          <p:cNvSpPr/>
          <p:nvPr/>
        </p:nvSpPr>
        <p:spPr>
          <a:xfrm>
            <a:off x="5286670" y="1620775"/>
            <a:ext cx="2738700" cy="27789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500" name="Google Shape;2500;p53"/>
          <p:cNvGraphicFramePr/>
          <p:nvPr>
            <p:extLst>
              <p:ext uri="{D42A27DB-BD31-4B8C-83A1-F6EECF244321}">
                <p14:modId xmlns:p14="http://schemas.microsoft.com/office/powerpoint/2010/main" val="1677680432"/>
              </p:ext>
            </p:extLst>
          </p:nvPr>
        </p:nvGraphicFramePr>
        <p:xfrm>
          <a:off x="1115925" y="1797250"/>
          <a:ext cx="3667850" cy="2425940"/>
        </p:xfrm>
        <a:graphic>
          <a:graphicData uri="http://schemas.openxmlformats.org/drawingml/2006/table">
            <a:tbl>
              <a:tblPr>
                <a:noFill/>
                <a:tableStyleId>{DFA0C048-1CD4-4D34-B55F-ADD96F8DC333}</a:tableStyleId>
              </a:tblPr>
              <a:tblGrid>
                <a:gridCol w="3135800">
                  <a:extLst>
                    <a:ext uri="{9D8B030D-6E8A-4147-A177-3AD203B41FA5}">
                      <a16:colId xmlns="" xmlns:a16="http://schemas.microsoft.com/office/drawing/2014/main" val="20000"/>
                    </a:ext>
                  </a:extLst>
                </a:gridCol>
                <a:gridCol w="532050">
                  <a:extLst>
                    <a:ext uri="{9D8B030D-6E8A-4147-A177-3AD203B41FA5}">
                      <a16:colId xmlns="" xmlns:a16="http://schemas.microsoft.com/office/drawing/2014/main" val="20001"/>
                    </a:ext>
                  </a:extLst>
                </a:gridCol>
              </a:tblGrid>
              <a:tr h="381000">
                <a:tc>
                  <a:txBody>
                    <a:bodyPr/>
                    <a:lstStyle/>
                    <a:p>
                      <a:pPr marL="0" lvl="0" indent="0" algn="l" rtl="0">
                        <a:spcBef>
                          <a:spcPts val="0"/>
                        </a:spcBef>
                        <a:spcAft>
                          <a:spcPts val="0"/>
                        </a:spcAft>
                        <a:buNone/>
                      </a:pPr>
                      <a:r>
                        <a:rPr lang="en-US" dirty="0" smtClean="0">
                          <a:solidFill>
                            <a:schemeClr val="lt1"/>
                          </a:solidFill>
                          <a:latin typeface="Source Sans Pro"/>
                          <a:ea typeface="Source Sans Pro"/>
                          <a:cs typeface="Source Sans Pro"/>
                          <a:sym typeface="Source Sans Pro"/>
                        </a:rPr>
                        <a:t>Awareness</a:t>
                      </a:r>
                      <a:r>
                        <a:rPr lang="en-US" baseline="0" dirty="0" smtClean="0">
                          <a:solidFill>
                            <a:schemeClr val="lt1"/>
                          </a:solidFill>
                          <a:latin typeface="Source Sans Pro"/>
                          <a:ea typeface="Source Sans Pro"/>
                          <a:cs typeface="Source Sans Pro"/>
                          <a:sym typeface="Source Sans Pro"/>
                        </a:rPr>
                        <a:t> </a:t>
                      </a:r>
                      <a:r>
                        <a:rPr lang="en-US" baseline="0" dirty="0" err="1" smtClean="0">
                          <a:solidFill>
                            <a:schemeClr val="lt1"/>
                          </a:solidFill>
                          <a:latin typeface="Source Sans Pro"/>
                          <a:ea typeface="Source Sans Pro"/>
                          <a:cs typeface="Source Sans Pro"/>
                          <a:sym typeface="Source Sans Pro"/>
                        </a:rPr>
                        <a:t>Programmes</a:t>
                      </a:r>
                      <a:endParaRPr dirty="0">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0"/>
                  </a:ext>
                </a:extLst>
              </a:tr>
              <a:tr h="381000">
                <a:tc>
                  <a:txBody>
                    <a:bodyPr/>
                    <a:lstStyle/>
                    <a:p>
                      <a:pPr marL="0" lvl="0" indent="0" algn="l" rtl="0">
                        <a:spcBef>
                          <a:spcPts val="0"/>
                        </a:spcBef>
                        <a:spcAft>
                          <a:spcPts val="0"/>
                        </a:spcAft>
                        <a:buNone/>
                      </a:pPr>
                      <a:r>
                        <a:rPr lang="en-US" dirty="0" smtClean="0">
                          <a:solidFill>
                            <a:schemeClr val="lt1"/>
                          </a:solidFill>
                          <a:latin typeface="Source Sans Pro"/>
                          <a:ea typeface="Source Sans Pro"/>
                          <a:cs typeface="Source Sans Pro"/>
                          <a:sym typeface="Source Sans Pro"/>
                        </a:rPr>
                        <a:t>More studies</a:t>
                      </a:r>
                      <a:r>
                        <a:rPr lang="en-US" baseline="0" dirty="0" smtClean="0">
                          <a:solidFill>
                            <a:schemeClr val="lt1"/>
                          </a:solidFill>
                          <a:latin typeface="Source Sans Pro"/>
                          <a:ea typeface="Source Sans Pro"/>
                          <a:cs typeface="Source Sans Pro"/>
                          <a:sym typeface="Source Sans Pro"/>
                        </a:rPr>
                        <a:t> should be done</a:t>
                      </a:r>
                      <a:endParaRPr dirty="0">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1"/>
                  </a:ext>
                </a:extLst>
              </a:tr>
              <a:tr h="241200">
                <a:tc>
                  <a:txBody>
                    <a:bodyPr/>
                    <a:lstStyle/>
                    <a:p>
                      <a:pPr marL="0" lvl="0" indent="0" algn="l" rtl="0">
                        <a:spcBef>
                          <a:spcPts val="0"/>
                        </a:spcBef>
                        <a:spcAft>
                          <a:spcPts val="0"/>
                        </a:spcAft>
                        <a:buNone/>
                      </a:pPr>
                      <a:r>
                        <a:rPr lang="en-US" dirty="0" smtClean="0">
                          <a:solidFill>
                            <a:schemeClr val="lt1"/>
                          </a:solidFill>
                          <a:latin typeface="Source Sans Pro"/>
                          <a:ea typeface="Source Sans Pro"/>
                          <a:cs typeface="Source Sans Pro"/>
                          <a:sym typeface="Source Sans Pro"/>
                        </a:rPr>
                        <a:t>Intervention </a:t>
                      </a:r>
                      <a:r>
                        <a:rPr lang="en-US" dirty="0" err="1" smtClean="0">
                          <a:solidFill>
                            <a:schemeClr val="lt1"/>
                          </a:solidFill>
                          <a:latin typeface="Source Sans Pro"/>
                          <a:ea typeface="Source Sans Pro"/>
                          <a:cs typeface="Source Sans Pro"/>
                          <a:sym typeface="Source Sans Pro"/>
                        </a:rPr>
                        <a:t>Programmes</a:t>
                      </a:r>
                      <a:endParaRPr dirty="0">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2"/>
                  </a:ext>
                </a:extLst>
              </a:tr>
              <a:tr h="374875">
                <a:tc>
                  <a:txBody>
                    <a:bodyPr/>
                    <a:lstStyle/>
                    <a:p>
                      <a:pPr marL="0" lvl="0" indent="0" algn="l" rtl="0">
                        <a:spcBef>
                          <a:spcPts val="0"/>
                        </a:spcBef>
                        <a:spcAft>
                          <a:spcPts val="0"/>
                        </a:spcAft>
                        <a:buNone/>
                      </a:pPr>
                      <a:r>
                        <a:rPr lang="en-US" dirty="0" smtClean="0">
                          <a:solidFill>
                            <a:schemeClr val="lt1"/>
                          </a:solidFill>
                          <a:latin typeface="Source Sans Pro"/>
                          <a:ea typeface="Source Sans Pro"/>
                          <a:cs typeface="Source Sans Pro"/>
                          <a:sym typeface="Source Sans Pro"/>
                        </a:rPr>
                        <a:t>Limit</a:t>
                      </a:r>
                      <a:r>
                        <a:rPr lang="en-US" baseline="0" dirty="0" smtClean="0">
                          <a:solidFill>
                            <a:schemeClr val="lt1"/>
                          </a:solidFill>
                          <a:latin typeface="Source Sans Pro"/>
                          <a:ea typeface="Source Sans Pro"/>
                          <a:cs typeface="Source Sans Pro"/>
                          <a:sym typeface="Source Sans Pro"/>
                        </a:rPr>
                        <a:t> Internet Usage</a:t>
                      </a:r>
                      <a:endParaRPr dirty="0">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3"/>
                  </a:ext>
                </a:extLst>
              </a:tr>
              <a:tr h="420550">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Remove social network apps</a:t>
                      </a:r>
                      <a:endParaRPr>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4"/>
                  </a:ext>
                </a:extLst>
              </a:tr>
              <a:tr h="420550">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Do not take cell phone to bed</a:t>
                      </a:r>
                      <a:endParaRPr>
                        <a:solidFill>
                          <a:schemeClr val="lt1"/>
                        </a:solidFill>
                        <a:latin typeface="Source Sans Pro"/>
                        <a:ea typeface="Source Sans Pro"/>
                        <a:cs typeface="Source Sans Pro"/>
                        <a:sym typeface="Source Sans Pro"/>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solidFill>
                  </a:tcPr>
                </a:tc>
                <a:extLst>
                  <a:ext uri="{0D108BD9-81ED-4DB2-BD59-A6C34878D82A}">
                    <a16:rowId xmlns="" xmlns:a16="http://schemas.microsoft.com/office/drawing/2014/main" val="10005"/>
                  </a:ext>
                </a:extLst>
              </a:tr>
            </a:tbl>
          </a:graphicData>
        </a:graphic>
      </p:graphicFrame>
      <p:grpSp>
        <p:nvGrpSpPr>
          <p:cNvPr id="2501" name="Google Shape;2501;p53"/>
          <p:cNvGrpSpPr/>
          <p:nvPr/>
        </p:nvGrpSpPr>
        <p:grpSpPr>
          <a:xfrm>
            <a:off x="4334442" y="1869832"/>
            <a:ext cx="350176" cy="261141"/>
            <a:chOff x="5216456" y="3725484"/>
            <a:chExt cx="356196" cy="265631"/>
          </a:xfrm>
        </p:grpSpPr>
        <p:sp>
          <p:nvSpPr>
            <p:cNvPr id="2502" name="Google Shape;2502;p5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2504;p53"/>
          <p:cNvGrpSpPr/>
          <p:nvPr/>
        </p:nvGrpSpPr>
        <p:grpSpPr>
          <a:xfrm>
            <a:off x="4334442" y="2261991"/>
            <a:ext cx="350176" cy="261141"/>
            <a:chOff x="5216456" y="3725484"/>
            <a:chExt cx="356196" cy="265631"/>
          </a:xfrm>
        </p:grpSpPr>
        <p:sp>
          <p:nvSpPr>
            <p:cNvPr id="2505" name="Google Shape;2505;p5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 name="Google Shape;2507;p53"/>
          <p:cNvGrpSpPr/>
          <p:nvPr/>
        </p:nvGrpSpPr>
        <p:grpSpPr>
          <a:xfrm>
            <a:off x="4334429" y="3046310"/>
            <a:ext cx="350176" cy="261141"/>
            <a:chOff x="5216456" y="3725484"/>
            <a:chExt cx="356196" cy="265631"/>
          </a:xfrm>
        </p:grpSpPr>
        <p:sp>
          <p:nvSpPr>
            <p:cNvPr id="2508" name="Google Shape;2508;p5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3"/>
          <p:cNvGrpSpPr/>
          <p:nvPr/>
        </p:nvGrpSpPr>
        <p:grpSpPr>
          <a:xfrm>
            <a:off x="4350683" y="3830628"/>
            <a:ext cx="317645" cy="318757"/>
            <a:chOff x="5779408" y="3699191"/>
            <a:chExt cx="317645" cy="318757"/>
          </a:xfrm>
        </p:grpSpPr>
        <p:sp>
          <p:nvSpPr>
            <p:cNvPr id="2511" name="Google Shape;2511;p53"/>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53"/>
          <p:cNvGrpSpPr/>
          <p:nvPr/>
        </p:nvGrpSpPr>
        <p:grpSpPr>
          <a:xfrm>
            <a:off x="4334454" y="3438469"/>
            <a:ext cx="350176" cy="261141"/>
            <a:chOff x="5216456" y="3725484"/>
            <a:chExt cx="356196" cy="265631"/>
          </a:xfrm>
        </p:grpSpPr>
        <p:sp>
          <p:nvSpPr>
            <p:cNvPr id="2514" name="Google Shape;2514;p5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53"/>
          <p:cNvGrpSpPr/>
          <p:nvPr/>
        </p:nvGrpSpPr>
        <p:grpSpPr>
          <a:xfrm>
            <a:off x="4334442" y="2654150"/>
            <a:ext cx="350176" cy="261141"/>
            <a:chOff x="5216456" y="3725484"/>
            <a:chExt cx="356196" cy="265631"/>
          </a:xfrm>
        </p:grpSpPr>
        <p:sp>
          <p:nvSpPr>
            <p:cNvPr id="2517" name="Google Shape;2517;p53"/>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9" name="Google Shape;2519;p53"/>
          <p:cNvCxnSpPr/>
          <p:nvPr/>
        </p:nvCxnSpPr>
        <p:spPr>
          <a:xfrm>
            <a:off x="-1289625" y="1170750"/>
            <a:ext cx="4953600" cy="0"/>
          </a:xfrm>
          <a:prstGeom prst="straightConnector1">
            <a:avLst/>
          </a:prstGeom>
          <a:noFill/>
          <a:ln w="19050" cap="flat" cmpd="sng">
            <a:solidFill>
              <a:srgbClr val="A64D7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56"/>
          <p:cNvSpPr txBox="1">
            <a:spLocks noGrp="1"/>
          </p:cNvSpPr>
          <p:nvPr>
            <p:ph type="title"/>
          </p:nvPr>
        </p:nvSpPr>
        <p:spPr>
          <a:xfrm>
            <a:off x="1030775" y="1367125"/>
            <a:ext cx="3258000" cy="6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smtClean="0">
                <a:latin typeface="Mistral" pitchFamily="66" charset="0"/>
              </a:rPr>
              <a:t>THANK YOU</a:t>
            </a:r>
            <a:endParaRPr sz="5400" dirty="0">
              <a:latin typeface="Mistral" pitchFamily="66" charset="0"/>
            </a:endParaRPr>
          </a:p>
        </p:txBody>
      </p:sp>
      <p:sp>
        <p:nvSpPr>
          <p:cNvPr id="4141" name="Google Shape;4141;p56"/>
          <p:cNvSpPr txBox="1">
            <a:spLocks noGrp="1"/>
          </p:cNvSpPr>
          <p:nvPr>
            <p:ph type="subTitle" idx="1"/>
          </p:nvPr>
        </p:nvSpPr>
        <p:spPr>
          <a:xfrm>
            <a:off x="838200" y="2387700"/>
            <a:ext cx="3258000" cy="18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4142" name="Google Shape;4142;p56"/>
          <p:cNvPicPr preferRelativeResize="0"/>
          <p:nvPr/>
        </p:nvPicPr>
        <p:blipFill rotWithShape="1">
          <a:blip r:embed="rId3">
            <a:alphaModFix/>
          </a:blip>
          <a:srcRect l="16636" r="16629"/>
          <a:stretch/>
        </p:blipFill>
        <p:spPr>
          <a:xfrm>
            <a:off x="4862725" y="912000"/>
            <a:ext cx="3319500" cy="3319500"/>
          </a:xfrm>
          <a:prstGeom prst="ellipse">
            <a:avLst/>
          </a:prstGeom>
          <a:noFill/>
          <a:ln>
            <a:noFill/>
          </a:ln>
        </p:spPr>
      </p:pic>
      <p:sp>
        <p:nvSpPr>
          <p:cNvPr id="4143" name="Google Shape;4143;p56"/>
          <p:cNvSpPr/>
          <p:nvPr/>
        </p:nvSpPr>
        <p:spPr>
          <a:xfrm>
            <a:off x="4862725" y="912000"/>
            <a:ext cx="3319500" cy="33195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5051123" y="751715"/>
            <a:ext cx="756259" cy="756315"/>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5" name="Google Shape;4145;p56"/>
          <p:cNvCxnSpPr/>
          <p:nvPr/>
        </p:nvCxnSpPr>
        <p:spPr>
          <a:xfrm>
            <a:off x="1111325" y="2952750"/>
            <a:ext cx="3096900" cy="0"/>
          </a:xfrm>
          <a:prstGeom prst="straightConnector1">
            <a:avLst/>
          </a:prstGeom>
          <a:noFill/>
          <a:ln w="19050" cap="flat" cmpd="sng">
            <a:solidFill>
              <a:srgbClr val="A64D7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22" name="Google Shape;2122;p38"/>
          <p:cNvSpPr/>
          <p:nvPr/>
        </p:nvSpPr>
        <p:spPr>
          <a:xfrm>
            <a:off x="762000" y="742950"/>
            <a:ext cx="3319500" cy="33195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1609325" y="572625"/>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739" y="648825"/>
            <a:ext cx="6696261" cy="3751725"/>
          </a:xfrm>
          <a:prstGeom prst="rect">
            <a:avLst/>
          </a:prstGeom>
          <a:noFill/>
          <a:ln>
            <a:noFill/>
          </a:ln>
          <a:effectLst>
            <a:glow rad="228600">
              <a:schemeClr val="accent2">
                <a:satMod val="175000"/>
                <a:alpha val="40000"/>
              </a:schemeClr>
            </a:glow>
            <a:innerShdw blurRad="114300">
              <a:prstClr val="black"/>
            </a:innerShdw>
            <a:softEdge rad="635000"/>
          </a:effectLst>
          <a:scene3d>
            <a:camera prst="orthographicFront">
              <a:rot lat="0" lon="0" rev="0"/>
            </a:camera>
            <a:lightRig rig="soft" dir="t">
              <a:rot lat="0" lon="0" rev="0"/>
            </a:lightRig>
          </a:scene3d>
          <a:sp3d contourW="44450" prstMaterial="matte">
            <a:bevelT w="63500" h="6350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1231775"/>
            <a:ext cx="5063075" cy="755700"/>
          </a:xfrm>
        </p:spPr>
        <p:txBody>
          <a:bodyPr/>
          <a:lstStyle/>
          <a:p>
            <a:r>
              <a:rPr lang="en-US" dirty="0" smtClean="0">
                <a:latin typeface="Mistral" pitchFamily="66" charset="0"/>
              </a:rPr>
              <a:t>LINK TO GOOGLE FORM</a:t>
            </a:r>
            <a:endParaRPr lang="en-IN" dirty="0">
              <a:latin typeface="Mistral" pitchFamily="66" charset="0"/>
            </a:endParaRPr>
          </a:p>
        </p:txBody>
      </p:sp>
      <p:sp>
        <p:nvSpPr>
          <p:cNvPr id="3" name="Text Placeholder 2"/>
          <p:cNvSpPr>
            <a:spLocks noGrp="1"/>
          </p:cNvSpPr>
          <p:nvPr>
            <p:ph type="body" idx="1"/>
          </p:nvPr>
        </p:nvSpPr>
        <p:spPr>
          <a:xfrm>
            <a:off x="3352800" y="1932400"/>
            <a:ext cx="4529675" cy="1787700"/>
          </a:xfrm>
        </p:spPr>
        <p:txBody>
          <a:bodyPr/>
          <a:lstStyle/>
          <a:p>
            <a:pPr marL="152400" indent="0">
              <a:buNone/>
            </a:pPr>
            <a:r>
              <a:rPr lang="en-IN" dirty="0">
                <a:hlinkClick r:id="rId2"/>
              </a:rPr>
              <a:t>https://</a:t>
            </a:r>
            <a:r>
              <a:rPr lang="en-IN" dirty="0" smtClean="0">
                <a:hlinkClick r:id="rId2"/>
              </a:rPr>
              <a:t>docs.google.com/forms/d/e/1FAIpQLSc6dMuvsHexoAwGPhDohQWch3tC2b9KhXLVzWp47_Wb2D8Fug/viewform?usp=sf_link</a:t>
            </a:r>
            <a:endParaRPr lang="en-IN" dirty="0" smtClean="0"/>
          </a:p>
          <a:p>
            <a:pPr marL="152400" indent="0">
              <a:buNone/>
            </a:pPr>
            <a:endParaRPr lang="en-IN" dirty="0"/>
          </a:p>
        </p:txBody>
      </p:sp>
    </p:spTree>
    <p:extLst>
      <p:ext uri="{BB962C8B-B14F-4D97-AF65-F5344CB8AC3E}">
        <p14:creationId xmlns:p14="http://schemas.microsoft.com/office/powerpoint/2010/main" val="1110021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66750"/>
            <a:ext cx="5334000" cy="461665"/>
          </a:xfrm>
          <a:prstGeom prst="rect">
            <a:avLst/>
          </a:prstGeom>
          <a:noFill/>
        </p:spPr>
        <p:txBody>
          <a:bodyPr wrap="square" rtlCol="0">
            <a:spAutoFit/>
          </a:bodyPr>
          <a:lstStyle/>
          <a:p>
            <a:r>
              <a:rPr lang="en-US" sz="2400" dirty="0" smtClean="0">
                <a:solidFill>
                  <a:schemeClr val="bg1"/>
                </a:solidFill>
                <a:latin typeface="Monotype Corsiva" pitchFamily="66" charset="0"/>
              </a:rPr>
              <a:t>Responses</a:t>
            </a:r>
            <a:endParaRPr lang="en-IN" sz="2400" dirty="0">
              <a:solidFill>
                <a:schemeClr val="bg1"/>
              </a:solidFill>
              <a:latin typeface="Monotype Corsiva" pitchFamily="66" charset="0"/>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28415"/>
            <a:ext cx="7086600" cy="337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9003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47"/>
          <p:cNvSpPr txBox="1">
            <a:spLocks noGrp="1"/>
          </p:cNvSpPr>
          <p:nvPr>
            <p:ph type="title" idx="4294967295"/>
          </p:nvPr>
        </p:nvSpPr>
        <p:spPr>
          <a:xfrm>
            <a:off x="6149975" y="1582563"/>
            <a:ext cx="2273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smtClean="0"/>
              <a:t>Females</a:t>
            </a:r>
            <a:endParaRPr sz="2000" dirty="0"/>
          </a:p>
        </p:txBody>
      </p:sp>
      <p:sp>
        <p:nvSpPr>
          <p:cNvPr id="2343" name="Google Shape;2343;p47"/>
          <p:cNvSpPr txBox="1">
            <a:spLocks noGrp="1"/>
          </p:cNvSpPr>
          <p:nvPr>
            <p:ph type="subTitle" idx="4294967295"/>
          </p:nvPr>
        </p:nvSpPr>
        <p:spPr>
          <a:xfrm>
            <a:off x="6149975" y="2039450"/>
            <a:ext cx="2273700" cy="61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p>
        </p:txBody>
      </p:sp>
      <p:cxnSp>
        <p:nvCxnSpPr>
          <p:cNvPr id="2344" name="Google Shape;2344;p47"/>
          <p:cNvCxnSpPr/>
          <p:nvPr/>
        </p:nvCxnSpPr>
        <p:spPr>
          <a:xfrm>
            <a:off x="6225025" y="2053000"/>
            <a:ext cx="2074200" cy="0"/>
          </a:xfrm>
          <a:prstGeom prst="straightConnector1">
            <a:avLst/>
          </a:prstGeom>
          <a:noFill/>
          <a:ln w="19050" cap="flat" cmpd="sng">
            <a:solidFill>
              <a:srgbClr val="A64D79"/>
            </a:solidFill>
            <a:prstDash val="solid"/>
            <a:round/>
            <a:headEnd type="none" w="med" len="med"/>
            <a:tailEnd type="none" w="med" len="med"/>
          </a:ln>
        </p:spPr>
      </p:cxnSp>
      <p:sp>
        <p:nvSpPr>
          <p:cNvPr id="2345" name="Google Shape;2345;p47"/>
          <p:cNvSpPr txBox="1">
            <a:spLocks noGrp="1"/>
          </p:cNvSpPr>
          <p:nvPr>
            <p:ph type="title" idx="4294967295"/>
          </p:nvPr>
        </p:nvSpPr>
        <p:spPr>
          <a:xfrm>
            <a:off x="713225" y="2142338"/>
            <a:ext cx="22737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dirty="0" smtClean="0"/>
              <a:t>Males</a:t>
            </a:r>
            <a:endParaRPr sz="2000" dirty="0"/>
          </a:p>
        </p:txBody>
      </p:sp>
      <p:sp>
        <p:nvSpPr>
          <p:cNvPr id="2346" name="Google Shape;2346;p47"/>
          <p:cNvSpPr txBox="1">
            <a:spLocks noGrp="1"/>
          </p:cNvSpPr>
          <p:nvPr>
            <p:ph type="subTitle" idx="4294967295"/>
          </p:nvPr>
        </p:nvSpPr>
        <p:spPr>
          <a:xfrm>
            <a:off x="713225" y="2601625"/>
            <a:ext cx="2273700" cy="6183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200"/>
              </a:spcAft>
              <a:buNone/>
            </a:pPr>
            <a:endParaRPr sz="1400" dirty="0"/>
          </a:p>
        </p:txBody>
      </p:sp>
      <p:cxnSp>
        <p:nvCxnSpPr>
          <p:cNvPr id="2347" name="Google Shape;2347;p47"/>
          <p:cNvCxnSpPr/>
          <p:nvPr/>
        </p:nvCxnSpPr>
        <p:spPr>
          <a:xfrm>
            <a:off x="905500" y="2614800"/>
            <a:ext cx="2074200" cy="0"/>
          </a:xfrm>
          <a:prstGeom prst="straightConnector1">
            <a:avLst/>
          </a:prstGeom>
          <a:noFill/>
          <a:ln w="19050" cap="flat" cmpd="sng">
            <a:solidFill>
              <a:srgbClr val="A64D79"/>
            </a:solidFill>
            <a:prstDash val="solid"/>
            <a:round/>
            <a:headEnd type="none" w="med" len="med"/>
            <a:tailEnd type="none" w="med" len="med"/>
          </a:ln>
        </p:spPr>
      </p:cxnSp>
      <p:pic>
        <p:nvPicPr>
          <p:cNvPr id="2348" name="Google Shape;2348;p47" title="Chart">
            <a:hlinkClick r:id="rId3"/>
          </p:cNvPr>
          <p:cNvPicPr preferRelativeResize="0"/>
          <p:nvPr/>
        </p:nvPicPr>
        <p:blipFill>
          <a:blip r:embed="rId4">
            <a:alphaModFix/>
          </a:blip>
          <a:stretch>
            <a:fillRect/>
          </a:stretch>
        </p:blipFill>
        <p:spPr>
          <a:xfrm>
            <a:off x="2036337" y="1298090"/>
            <a:ext cx="5033775" cy="3112560"/>
          </a:xfrm>
          <a:prstGeom prst="rect">
            <a:avLst/>
          </a:prstGeom>
          <a:noFill/>
          <a:ln>
            <a:noFill/>
          </a:ln>
        </p:spPr>
      </p:pic>
      <p:sp>
        <p:nvSpPr>
          <p:cNvPr id="2349" name="Google Shape;2349;p47"/>
          <p:cNvSpPr txBox="1">
            <a:spLocks noGrp="1"/>
          </p:cNvSpPr>
          <p:nvPr>
            <p:ph type="title" idx="4294967295"/>
          </p:nvPr>
        </p:nvSpPr>
        <p:spPr>
          <a:xfrm>
            <a:off x="713225" y="1520350"/>
            <a:ext cx="2273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000" dirty="0" smtClean="0">
                <a:solidFill>
                  <a:schemeClr val="dk2"/>
                </a:solidFill>
              </a:rPr>
              <a:t>30.5%</a:t>
            </a:r>
            <a:endParaRPr sz="3000" dirty="0">
              <a:solidFill>
                <a:schemeClr val="dk2"/>
              </a:solidFill>
            </a:endParaRPr>
          </a:p>
        </p:txBody>
      </p:sp>
      <p:sp>
        <p:nvSpPr>
          <p:cNvPr id="2350" name="Google Shape;2350;p47"/>
          <p:cNvSpPr txBox="1">
            <a:spLocks noGrp="1"/>
          </p:cNvSpPr>
          <p:nvPr>
            <p:ph type="title" idx="4294967295"/>
          </p:nvPr>
        </p:nvSpPr>
        <p:spPr>
          <a:xfrm>
            <a:off x="6157075" y="2913313"/>
            <a:ext cx="227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solidFill>
                  <a:schemeClr val="dk2"/>
                </a:solidFill>
              </a:rPr>
              <a:t>282</a:t>
            </a:r>
            <a:endParaRPr sz="3000" dirty="0">
              <a:solidFill>
                <a:schemeClr val="dk2"/>
              </a:solidFill>
            </a:endParaRPr>
          </a:p>
        </p:txBody>
      </p:sp>
      <p:sp>
        <p:nvSpPr>
          <p:cNvPr id="2351" name="Google Shape;2351;p47"/>
          <p:cNvSpPr txBox="1">
            <a:spLocks noGrp="1"/>
          </p:cNvSpPr>
          <p:nvPr>
            <p:ph type="title" idx="4294967295"/>
          </p:nvPr>
        </p:nvSpPr>
        <p:spPr>
          <a:xfrm>
            <a:off x="6157075" y="942975"/>
            <a:ext cx="215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solidFill>
                  <a:schemeClr val="dk2"/>
                </a:solidFill>
              </a:rPr>
              <a:t>69.5%</a:t>
            </a:r>
            <a:endParaRPr sz="3000" dirty="0">
              <a:solidFill>
                <a:schemeClr val="dk2"/>
              </a:solidFill>
            </a:endParaRPr>
          </a:p>
        </p:txBody>
      </p:sp>
      <p:cxnSp>
        <p:nvCxnSpPr>
          <p:cNvPr id="2352" name="Google Shape;2352;p47"/>
          <p:cNvCxnSpPr>
            <a:stCxn id="2353" idx="0"/>
            <a:endCxn id="2351" idx="1"/>
          </p:cNvCxnSpPr>
          <p:nvPr/>
        </p:nvCxnSpPr>
        <p:spPr>
          <a:xfrm rot="-5400000">
            <a:off x="4951400" y="417825"/>
            <a:ext cx="394200" cy="2017200"/>
          </a:xfrm>
          <a:prstGeom prst="bentConnector2">
            <a:avLst/>
          </a:prstGeom>
          <a:noFill/>
          <a:ln w="19050" cap="flat" cmpd="sng">
            <a:solidFill>
              <a:srgbClr val="EAD1DC"/>
            </a:solidFill>
            <a:prstDash val="solid"/>
            <a:round/>
            <a:headEnd type="none" w="med" len="med"/>
            <a:tailEnd type="oval" w="med" len="med"/>
          </a:ln>
        </p:spPr>
      </p:cxnSp>
      <p:cxnSp>
        <p:nvCxnSpPr>
          <p:cNvPr id="2354" name="Google Shape;2354;p47"/>
          <p:cNvCxnSpPr>
            <a:stCxn id="2355" idx="1"/>
            <a:endCxn id="2349" idx="3"/>
          </p:cNvCxnSpPr>
          <p:nvPr/>
        </p:nvCxnSpPr>
        <p:spPr>
          <a:xfrm rot="5400000" flipH="1">
            <a:off x="2943436" y="1850186"/>
            <a:ext cx="506100" cy="419100"/>
          </a:xfrm>
          <a:prstGeom prst="bentConnector2">
            <a:avLst/>
          </a:prstGeom>
          <a:noFill/>
          <a:ln w="19050" cap="flat" cmpd="sng">
            <a:solidFill>
              <a:schemeClr val="dk2"/>
            </a:solidFill>
            <a:prstDash val="solid"/>
            <a:round/>
            <a:headEnd type="none" w="med" len="med"/>
            <a:tailEnd type="oval" w="med" len="med"/>
          </a:ln>
        </p:spPr>
      </p:cxnSp>
      <p:cxnSp>
        <p:nvCxnSpPr>
          <p:cNvPr id="2356" name="Google Shape;2356;p47"/>
          <p:cNvCxnSpPr>
            <a:stCxn id="2357" idx="6"/>
            <a:endCxn id="2350" idx="1"/>
          </p:cNvCxnSpPr>
          <p:nvPr/>
        </p:nvCxnSpPr>
        <p:spPr>
          <a:xfrm>
            <a:off x="5700400" y="3199675"/>
            <a:ext cx="456600" cy="600"/>
          </a:xfrm>
          <a:prstGeom prst="bentConnector3">
            <a:avLst>
              <a:gd name="adj1" fmla="val 50008"/>
            </a:avLst>
          </a:prstGeom>
          <a:noFill/>
          <a:ln w="19050" cap="flat" cmpd="sng">
            <a:solidFill>
              <a:srgbClr val="D5A6BD"/>
            </a:solidFill>
            <a:prstDash val="solid"/>
            <a:round/>
            <a:headEnd type="none" w="med" len="med"/>
            <a:tailEnd type="oval" w="med" len="med"/>
          </a:ln>
        </p:spPr>
      </p:cxnSp>
      <p:sp>
        <p:nvSpPr>
          <p:cNvPr id="2358" name="Google Shape;2358;p4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Numerical Observations</a:t>
            </a:r>
            <a:endParaRPr dirty="0"/>
          </a:p>
        </p:txBody>
      </p:sp>
      <p:sp>
        <p:nvSpPr>
          <p:cNvPr id="2359" name="Google Shape;2359;p47"/>
          <p:cNvSpPr txBox="1">
            <a:spLocks noGrp="1"/>
          </p:cNvSpPr>
          <p:nvPr>
            <p:ph type="title" idx="4294967295"/>
          </p:nvPr>
        </p:nvSpPr>
        <p:spPr>
          <a:xfrm>
            <a:off x="6149975" y="3553450"/>
            <a:ext cx="22737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smtClean="0"/>
              <a:t>Respondents</a:t>
            </a:r>
            <a:endParaRPr sz="2000" dirty="0"/>
          </a:p>
        </p:txBody>
      </p:sp>
      <p:sp>
        <p:nvSpPr>
          <p:cNvPr id="2360" name="Google Shape;2360;p47"/>
          <p:cNvSpPr txBox="1">
            <a:spLocks noGrp="1"/>
          </p:cNvSpPr>
          <p:nvPr>
            <p:ph type="subTitle" idx="4294967295"/>
          </p:nvPr>
        </p:nvSpPr>
        <p:spPr>
          <a:xfrm>
            <a:off x="6149975" y="4020738"/>
            <a:ext cx="2273700" cy="618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endParaRPr sz="1400" dirty="0"/>
          </a:p>
        </p:txBody>
      </p:sp>
      <p:sp>
        <p:nvSpPr>
          <p:cNvPr id="2353" name="Google Shape;2353;p47"/>
          <p:cNvSpPr/>
          <p:nvPr/>
        </p:nvSpPr>
        <p:spPr>
          <a:xfrm>
            <a:off x="4044350" y="1623525"/>
            <a:ext cx="191100" cy="191100"/>
          </a:xfrm>
          <a:prstGeom prst="ellipse">
            <a:avLst/>
          </a:prstGeom>
          <a:solidFill>
            <a:srgbClr val="D5A6BD"/>
          </a:solidFill>
          <a:ln w="9525"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5509300" y="3104125"/>
            <a:ext cx="191100" cy="191100"/>
          </a:xfrm>
          <a:prstGeom prst="ellipse">
            <a:avLst/>
          </a:prstGeom>
          <a:solidFill>
            <a:srgbClr val="C27BA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378050" y="2284800"/>
            <a:ext cx="191100" cy="191100"/>
          </a:xfrm>
          <a:prstGeom prst="ellipse">
            <a:avLst/>
          </a:prstGeom>
          <a:solidFill>
            <a:srgbClr val="A64D79"/>
          </a:solidFill>
          <a:ln w="952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1" name="Google Shape;2361;p47"/>
          <p:cNvPicPr preferRelativeResize="0"/>
          <p:nvPr/>
        </p:nvPicPr>
        <p:blipFill rotWithShape="1">
          <a:blip r:embed="rId5">
            <a:alphaModFix/>
          </a:blip>
          <a:srcRect t="17919" b="12597"/>
          <a:stretch/>
        </p:blipFill>
        <p:spPr>
          <a:xfrm>
            <a:off x="3573723" y="1860625"/>
            <a:ext cx="1959000" cy="1987500"/>
          </a:xfrm>
          <a:prstGeom prst="ellipse">
            <a:avLst/>
          </a:prstGeom>
          <a:noFill/>
          <a:ln>
            <a:noFill/>
          </a:ln>
        </p:spPr>
      </p:pic>
      <p:sp>
        <p:nvSpPr>
          <p:cNvPr id="2362" name="Google Shape;2362;p47"/>
          <p:cNvSpPr/>
          <p:nvPr/>
        </p:nvSpPr>
        <p:spPr>
          <a:xfrm>
            <a:off x="3573700" y="1860625"/>
            <a:ext cx="1959000" cy="1987500"/>
          </a:xfrm>
          <a:prstGeom prst="ellipse">
            <a:avLst/>
          </a:prstGeom>
          <a:gradFill>
            <a:gsLst>
              <a:gs pos="0">
                <a:srgbClr val="A64D79"/>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txBox="1"/>
          <p:nvPr/>
        </p:nvSpPr>
        <p:spPr>
          <a:xfrm>
            <a:off x="713225" y="3508763"/>
            <a:ext cx="2273700" cy="68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chemeClr val="lt1"/>
              </a:solidFill>
            </a:endParaRPr>
          </a:p>
        </p:txBody>
      </p:sp>
      <p:sp>
        <p:nvSpPr>
          <p:cNvPr id="2364" name="Google Shape;2364;p47"/>
          <p:cNvSpPr/>
          <p:nvPr/>
        </p:nvSpPr>
        <p:spPr>
          <a:xfrm>
            <a:off x="4769213" y="3848125"/>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5" name="Google Shape;2365;p47"/>
          <p:cNvCxnSpPr/>
          <p:nvPr/>
        </p:nvCxnSpPr>
        <p:spPr>
          <a:xfrm>
            <a:off x="-132875" y="1170750"/>
            <a:ext cx="2999400" cy="0"/>
          </a:xfrm>
          <a:prstGeom prst="straightConnector1">
            <a:avLst/>
          </a:prstGeom>
          <a:noFill/>
          <a:ln w="19050" cap="flat" cmpd="sng">
            <a:solidFill>
              <a:srgbClr val="A64D79"/>
            </a:solidFill>
            <a:prstDash val="solid"/>
            <a:round/>
            <a:headEnd type="none" w="med" len="med"/>
            <a:tailEnd type="none" w="med" len="med"/>
          </a:ln>
        </p:spPr>
      </p:cxnSp>
      <p:cxnSp>
        <p:nvCxnSpPr>
          <p:cNvPr id="2366" name="Google Shape;2366;p47"/>
          <p:cNvCxnSpPr/>
          <p:nvPr/>
        </p:nvCxnSpPr>
        <p:spPr>
          <a:xfrm>
            <a:off x="6225025" y="4031500"/>
            <a:ext cx="2074200" cy="0"/>
          </a:xfrm>
          <a:prstGeom prst="straightConnector1">
            <a:avLst/>
          </a:prstGeom>
          <a:noFill/>
          <a:ln w="19050" cap="flat" cmpd="sng">
            <a:solidFill>
              <a:srgbClr val="A64D79"/>
            </a:solidFill>
            <a:prstDash val="solid"/>
            <a:round/>
            <a:headEnd type="none" w="med" len="med"/>
            <a:tailEnd type="none" w="med" len="med"/>
          </a:ln>
        </p:spPr>
      </p:cxnSp>
    </p:spTree>
    <p:extLst>
      <p:ext uri="{BB962C8B-B14F-4D97-AF65-F5344CB8AC3E}">
        <p14:creationId xmlns:p14="http://schemas.microsoft.com/office/powerpoint/2010/main" val="983359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2131" name="Google Shape;2131;p39"/>
          <p:cNvPicPr preferRelativeResize="0"/>
          <p:nvPr/>
        </p:nvPicPr>
        <p:blipFill rotWithShape="1">
          <a:blip r:embed="rId3">
            <a:alphaModFix/>
          </a:blip>
          <a:srcRect l="19994" r="11248"/>
          <a:stretch/>
        </p:blipFill>
        <p:spPr>
          <a:xfrm>
            <a:off x="5130001" y="828450"/>
            <a:ext cx="3596100" cy="3486600"/>
          </a:xfrm>
          <a:prstGeom prst="ellipse">
            <a:avLst/>
          </a:prstGeom>
          <a:noFill/>
          <a:ln>
            <a:noFill/>
          </a:ln>
        </p:spPr>
      </p:pic>
      <p:sp>
        <p:nvSpPr>
          <p:cNvPr id="2132" name="Google Shape;2132;p39"/>
          <p:cNvSpPr/>
          <p:nvPr/>
        </p:nvSpPr>
        <p:spPr>
          <a:xfrm>
            <a:off x="5130001" y="818925"/>
            <a:ext cx="3596100" cy="3486600"/>
          </a:xfrm>
          <a:prstGeom prst="ellipse">
            <a:avLst/>
          </a:prstGeom>
          <a:gradFill>
            <a:gsLst>
              <a:gs pos="0">
                <a:schemeClr val="lt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9"/>
          <p:cNvSpPr/>
          <p:nvPr/>
        </p:nvSpPr>
        <p:spPr>
          <a:xfrm>
            <a:off x="6005950" y="448650"/>
            <a:ext cx="609814" cy="609814"/>
          </a:xfrm>
          <a:custGeom>
            <a:avLst/>
            <a:gdLst/>
            <a:ahLst/>
            <a:cxnLst/>
            <a:rect l="l" t="t" r="r" b="b"/>
            <a:pathLst>
              <a:path w="22256" h="22256" extrusionOk="0">
                <a:moveTo>
                  <a:pt x="11139" y="1"/>
                </a:moveTo>
                <a:cubicBezTo>
                  <a:pt x="4999" y="1"/>
                  <a:pt x="0" y="4977"/>
                  <a:pt x="0" y="11117"/>
                </a:cubicBezTo>
                <a:cubicBezTo>
                  <a:pt x="0" y="17280"/>
                  <a:pt x="4999" y="22256"/>
                  <a:pt x="11139" y="22256"/>
                </a:cubicBezTo>
                <a:cubicBezTo>
                  <a:pt x="17279" y="22256"/>
                  <a:pt x="22255" y="17280"/>
                  <a:pt x="22255" y="11117"/>
                </a:cubicBezTo>
                <a:cubicBezTo>
                  <a:pt x="22255" y="4977"/>
                  <a:pt x="17279" y="1"/>
                  <a:pt x="11139" y="1"/>
                </a:cubicBezTo>
                <a:close/>
              </a:path>
            </a:pathLst>
          </a:cu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itle 8"/>
          <p:cNvSpPr>
            <a:spLocks noGrp="1"/>
          </p:cNvSpPr>
          <p:nvPr>
            <p:ph type="title"/>
          </p:nvPr>
        </p:nvSpPr>
        <p:spPr>
          <a:xfrm>
            <a:off x="-228600" y="0"/>
            <a:ext cx="7391400" cy="2956560"/>
          </a:xfrm>
        </p:spPr>
        <p:txBody>
          <a:bodyPr/>
          <a:lstStyle/>
          <a:p>
            <a:r>
              <a:rPr lang="en-US" sz="4800" b="1" dirty="0" smtClean="0">
                <a:solidFill>
                  <a:schemeClr val="bg2"/>
                </a:solidFill>
                <a:latin typeface="Mistral" pitchFamily="66" charset="0"/>
              </a:rPr>
              <a:t>METHODOLOGY</a:t>
            </a:r>
            <a:endParaRPr lang="en-IN" sz="4800" b="1" dirty="0">
              <a:solidFill>
                <a:schemeClr val="bg2"/>
              </a:solidFill>
              <a:latin typeface="Mistral"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590550"/>
            <a:ext cx="6144900" cy="629100"/>
          </a:xfrm>
        </p:spPr>
        <p:txBody>
          <a:bodyPr/>
          <a:lstStyle/>
          <a:p>
            <a:pPr algn="l"/>
            <a:r>
              <a:rPr lang="en-US" sz="1600" dirty="0" smtClean="0"/>
              <a:t/>
            </a:r>
            <a:br>
              <a:rPr lang="en-US" sz="1600" dirty="0" smtClean="0"/>
            </a:br>
            <a:r>
              <a:rPr lang="en-US" sz="1600" dirty="0" smtClean="0"/>
              <a:t>COLLECTION </a:t>
            </a:r>
            <a:r>
              <a:rPr lang="en-US" sz="1600" dirty="0" smtClean="0"/>
              <a:t>OF DATA</a:t>
            </a:r>
            <a:r>
              <a:rPr lang="en-US" sz="1800" dirty="0" smtClean="0"/>
              <a:t>:</a:t>
            </a:r>
            <a:br>
              <a:rPr lang="en-US" sz="1800" dirty="0" smtClean="0"/>
            </a:br>
            <a:r>
              <a:rPr lang="en-US" sz="1400" dirty="0">
                <a:latin typeface="Modern No. 20" pitchFamily="18" charset="0"/>
              </a:rPr>
              <a:t>The</a:t>
            </a:r>
            <a:r>
              <a:rPr lang="en-US" sz="1400" dirty="0"/>
              <a:t> data is collected through questionnaires consisting of carefully created 18 questions relating to internet usage and sleep patterns of different individuals</a:t>
            </a:r>
            <a:r>
              <a:rPr lang="en-US" sz="1400" dirty="0" smtClean="0"/>
              <a:t>.</a:t>
            </a:r>
            <a:r>
              <a:rPr lang="en-US" sz="1400" dirty="0"/>
              <a:t> The two tests conducted prior to the analysis are Internet Addiction Test (IAT) and Pittsburgh Sleep Quality Index (PSQI).</a:t>
            </a:r>
            <a:r>
              <a:rPr lang="en-US" sz="1400" dirty="0"/>
              <a:t> </a:t>
            </a:r>
            <a:r>
              <a:rPr lang="en-US" sz="1400" dirty="0" smtClean="0"/>
              <a:t/>
            </a:r>
            <a:br>
              <a:rPr lang="en-US" sz="1400" dirty="0" smtClean="0"/>
            </a:br>
            <a:r>
              <a:rPr lang="en-US" sz="1400" dirty="0"/>
              <a:t/>
            </a:r>
            <a:br>
              <a:rPr lang="en-US" sz="1400" dirty="0"/>
            </a:br>
            <a:r>
              <a:rPr lang="en-US" sz="1800" dirty="0"/>
              <a:t/>
            </a:r>
            <a:br>
              <a:rPr lang="en-US" sz="1800" dirty="0"/>
            </a:br>
            <a:endParaRPr lang="en-IN" sz="1800" dirty="0"/>
          </a:p>
        </p:txBody>
      </p:sp>
      <p:graphicFrame>
        <p:nvGraphicFramePr>
          <p:cNvPr id="8" name="Diagram 7"/>
          <p:cNvGraphicFramePr/>
          <p:nvPr>
            <p:extLst>
              <p:ext uri="{D42A27DB-BD31-4B8C-83A1-F6EECF244321}">
                <p14:modId xmlns:p14="http://schemas.microsoft.com/office/powerpoint/2010/main" val="88443374"/>
              </p:ext>
            </p:extLst>
          </p:nvPr>
        </p:nvGraphicFramePr>
        <p:xfrm>
          <a:off x="990600" y="514350"/>
          <a:ext cx="6553200" cy="4320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2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theme/theme1.xml><?xml version="1.0" encoding="utf-8"?>
<a:theme xmlns:a="http://schemas.openxmlformats.org/drawingml/2006/main" name="Internet Addiction Disorder by Slidesgo">
  <a:themeElements>
    <a:clrScheme name="Simple Light">
      <a:dk1>
        <a:srgbClr val="000000"/>
      </a:dk1>
      <a:lt1>
        <a:srgbClr val="F3F3F3"/>
      </a:lt1>
      <a:dk2>
        <a:srgbClr val="C26794"/>
      </a:dk2>
      <a:lt2>
        <a:srgbClr val="A64D79"/>
      </a:lt2>
      <a:accent1>
        <a:srgbClr val="073763"/>
      </a:accent1>
      <a:accent2>
        <a:srgbClr val="0B5394"/>
      </a:accent2>
      <a:accent3>
        <a:srgbClr val="FFFFFF"/>
      </a:accent3>
      <a:accent4>
        <a:srgbClr val="FFFFFF"/>
      </a:accent4>
      <a:accent5>
        <a:srgbClr val="FFFFFF"/>
      </a:accent5>
      <a:accent6>
        <a:srgbClr val="FFFFFF"/>
      </a:accent6>
      <a:hlink>
        <a:srgbClr val="C267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1650</Words>
  <Application>Microsoft Office PowerPoint</Application>
  <PresentationFormat>On-screen Show (16:9)</PresentationFormat>
  <Paragraphs>293</Paragraphs>
  <Slides>33</Slides>
  <Notes>12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Internet Addiction Disorder by Slidesgo</vt:lpstr>
      <vt:lpstr>Effect Of Internet Addiction On Sleep Quality</vt:lpstr>
      <vt:lpstr>INTRODUCTION</vt:lpstr>
      <vt:lpstr>SUGGESTIONS</vt:lpstr>
      <vt:lpstr>PowerPoint Presentation</vt:lpstr>
      <vt:lpstr>LINK TO GOOGLE FORM</vt:lpstr>
      <vt:lpstr>PowerPoint Presentation</vt:lpstr>
      <vt:lpstr>Females</vt:lpstr>
      <vt:lpstr>METHODOLOGY</vt:lpstr>
      <vt:lpstr> COLLECTION OF DATA: The data is collected through questionnaires consisting of carefully created 18 questions relating to internet usage and sleep patterns of different individuals. The two tests conducted prior to the analysis are Internet Addiction Test (IAT) and Pittsburgh Sleep Quality Index (PSQI).    </vt:lpstr>
      <vt:lpstr>1.Chi Square Test  </vt:lpstr>
      <vt:lpstr>To check the dependence of age and internet addiction using Chi Square Test   From the questionnaire, we can find the age . Using Internet addiction test, we had obtained the Addiction levels. They are the variables for this chi square test. This way the observed values (O) of the contingency table to do the chi-square test is obtained. We are aiming to test the independence of variables age and Internet Addiction  Null hypothesis 𝐻0 : Internet Addiction and Age are independent Alternate hypothesis 𝐻1 : Internet Addiction and Age are not independent   </vt:lpstr>
      <vt:lpstr>2. ANOVA Test </vt:lpstr>
      <vt:lpstr>3. Correlation Test</vt:lpstr>
      <vt:lpstr>PowerPoint Presentation</vt:lpstr>
      <vt:lpstr>PowerPoint Presentation</vt:lpstr>
      <vt:lpstr>1.To check if Internet addiction and Sleep Quality are dependent using Chi Square Test</vt:lpstr>
      <vt:lpstr>PowerPoint Presentation</vt:lpstr>
      <vt:lpstr>2. ANOVA test to check if there is a significant difference in sleep hours among age groups</vt:lpstr>
      <vt:lpstr>Checking Assumptions</vt:lpstr>
      <vt:lpstr>ANOVA TEST </vt:lpstr>
      <vt:lpstr>3. To check the dependence of age and internet addiction using chi square test</vt:lpstr>
      <vt:lpstr>R-CODE</vt:lpstr>
      <vt:lpstr>4. To check the dependence of gender and sleep quality using Chi square Test </vt:lpstr>
      <vt:lpstr>R-CODE           </vt:lpstr>
      <vt:lpstr>5.To check the correlation between internet addiction and problems in sleep quality</vt:lpstr>
      <vt:lpstr>A comparison of males and females with different internet addiction levels and sleep qualities using multiple bar graph</vt:lpstr>
      <vt:lpstr>PowerPoint Presentation</vt:lpstr>
      <vt:lpstr>RESULTS</vt:lpstr>
      <vt:lpstr>RESULTS</vt:lpstr>
      <vt:lpstr>CONCLUSION</vt:lpstr>
      <vt:lpstr>FUTURE PROSPECTS</vt:lpstr>
      <vt:lpstr>SUGGESTIONS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ADDICTION DISORDER</dc:title>
  <dc:creator>Ann Mathew</dc:creator>
  <cp:lastModifiedBy>Ann Mathew</cp:lastModifiedBy>
  <cp:revision>42</cp:revision>
  <dcterms:modified xsi:type="dcterms:W3CDTF">2024-01-10T17:59:04Z</dcterms:modified>
</cp:coreProperties>
</file>